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handoutMasterIdLst>
    <p:handoutMasterId r:id="rId4"/>
  </p:handoutMasterIdLst>
  <p:sldIdLst>
    <p:sldId id="275" r:id="rId2"/>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72">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B1DFF9"/>
    <a:srgbClr val="82CDF6"/>
    <a:srgbClr val="CCFFFF"/>
    <a:srgbClr val="FF6600"/>
    <a:srgbClr val="FF9900"/>
    <a:srgbClr val="FFC39B"/>
    <a:srgbClr val="FFFFCC"/>
    <a:srgbClr val="FFFF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181" autoAdjust="0"/>
    <p:restoredTop sz="99820" autoAdjust="0"/>
  </p:normalViewPr>
  <p:slideViewPr>
    <p:cSldViewPr>
      <p:cViewPr varScale="1">
        <p:scale>
          <a:sx n="68" d="100"/>
          <a:sy n="68" d="100"/>
        </p:scale>
        <p:origin x="797" y="101"/>
      </p:cViewPr>
      <p:guideLst>
        <p:guide orient="horz" pos="2472"/>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4"/>
            <a:ext cx="2919413" cy="493554"/>
          </a:xfrm>
          <a:prstGeom prst="rect">
            <a:avLst/>
          </a:prstGeom>
        </p:spPr>
        <p:txBody>
          <a:bodyPr vert="horz" lIns="91440" tIns="45720" rIns="91440" bIns="45720" rtlCol="0"/>
          <a:lstStyle>
            <a:lvl1pPr algn="l">
              <a:defRPr sz="1200"/>
            </a:lvl1pPr>
          </a:lstStyle>
          <a:p>
            <a:r>
              <a:rPr kumimoji="1" lang="ja-JP" altLang="en-US" smtClean="0"/>
              <a:t>専門学校の人材開発支援企業　株式会社ビーコンラーニングサービス　主催</a:t>
            </a:r>
            <a:endParaRPr kumimoji="1" lang="ja-JP" altLang="en-US"/>
          </a:p>
        </p:txBody>
      </p:sp>
      <p:sp>
        <p:nvSpPr>
          <p:cNvPr id="3" name="日付プレースホルダー 2"/>
          <p:cNvSpPr>
            <a:spLocks noGrp="1"/>
          </p:cNvSpPr>
          <p:nvPr>
            <p:ph type="dt" sz="quarter" idx="1"/>
          </p:nvPr>
        </p:nvSpPr>
        <p:spPr>
          <a:xfrm>
            <a:off x="3814763" y="4"/>
            <a:ext cx="2919412" cy="493554"/>
          </a:xfrm>
          <a:prstGeom prst="rect">
            <a:avLst/>
          </a:prstGeom>
        </p:spPr>
        <p:txBody>
          <a:bodyPr vert="horz" lIns="91440" tIns="45720" rIns="91440" bIns="45720" rtlCol="0"/>
          <a:lstStyle>
            <a:lvl1pPr algn="r">
              <a:defRPr sz="1200"/>
            </a:lvl1pPr>
          </a:lstStyle>
          <a:p>
            <a:fld id="{5E3EEAD0-5801-43D8-8B9A-FE0EE63665D7}" type="datetimeFigureOut">
              <a:rPr kumimoji="1" lang="ja-JP" altLang="en-US" smtClean="0"/>
              <a:t>2023/1/5</a:t>
            </a:fld>
            <a:endParaRPr kumimoji="1" lang="ja-JP" altLang="en-US"/>
          </a:p>
        </p:txBody>
      </p:sp>
      <p:sp>
        <p:nvSpPr>
          <p:cNvPr id="4" name="フッター プレースホルダー 3"/>
          <p:cNvSpPr>
            <a:spLocks noGrp="1"/>
          </p:cNvSpPr>
          <p:nvPr>
            <p:ph type="ftr" sz="quarter" idx="2"/>
          </p:nvPr>
        </p:nvSpPr>
        <p:spPr>
          <a:xfrm>
            <a:off x="4" y="9371172"/>
            <a:ext cx="2919413" cy="49355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172"/>
            <a:ext cx="2919412" cy="493553"/>
          </a:xfrm>
          <a:prstGeom prst="rect">
            <a:avLst/>
          </a:prstGeom>
        </p:spPr>
        <p:txBody>
          <a:bodyPr vert="horz" lIns="91440" tIns="45720" rIns="91440" bIns="45720" rtlCol="0" anchor="b"/>
          <a:lstStyle>
            <a:lvl1pPr algn="r">
              <a:defRPr sz="1200"/>
            </a:lvl1pPr>
          </a:lstStyle>
          <a:p>
            <a:fld id="{BEDDE820-B5B4-4DFA-8EEF-C06D9432926F}" type="slidenum">
              <a:rPr kumimoji="1" lang="ja-JP" altLang="en-US" smtClean="0"/>
              <a:t>‹#›</a:t>
            </a:fld>
            <a:endParaRPr kumimoji="1" lang="ja-JP" altLang="en-US"/>
          </a:p>
        </p:txBody>
      </p:sp>
    </p:spTree>
    <p:extLst>
      <p:ext uri="{BB962C8B-B14F-4D97-AF65-F5344CB8AC3E}">
        <p14:creationId xmlns:p14="http://schemas.microsoft.com/office/powerpoint/2010/main" val="1489300568"/>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8" y="10"/>
            <a:ext cx="2919413" cy="493714"/>
          </a:xfrm>
          <a:prstGeom prst="rect">
            <a:avLst/>
          </a:prstGeom>
        </p:spPr>
        <p:txBody>
          <a:bodyPr vert="horz" lIns="91413" tIns="45707" rIns="91413" bIns="45707" rtlCol="0"/>
          <a:lstStyle>
            <a:lvl1pPr algn="l">
              <a:defRPr sz="1200"/>
            </a:lvl1pPr>
          </a:lstStyle>
          <a:p>
            <a:r>
              <a:rPr kumimoji="1" lang="ja-JP" altLang="en-US" smtClean="0"/>
              <a:t>専門学校の人材開発支援企業　株式会社ビーコンラーニングサービス　主催</a:t>
            </a:r>
            <a:endParaRPr kumimoji="1" lang="ja-JP" altLang="en-US"/>
          </a:p>
        </p:txBody>
      </p:sp>
      <p:sp>
        <p:nvSpPr>
          <p:cNvPr id="3" name="日付プレースホルダー 2"/>
          <p:cNvSpPr>
            <a:spLocks noGrp="1"/>
          </p:cNvSpPr>
          <p:nvPr>
            <p:ph type="dt" idx="1"/>
          </p:nvPr>
        </p:nvSpPr>
        <p:spPr>
          <a:xfrm>
            <a:off x="3814763" y="10"/>
            <a:ext cx="2919412" cy="493714"/>
          </a:xfrm>
          <a:prstGeom prst="rect">
            <a:avLst/>
          </a:prstGeom>
        </p:spPr>
        <p:txBody>
          <a:bodyPr vert="horz" lIns="91413" tIns="45707" rIns="91413" bIns="45707" rtlCol="0"/>
          <a:lstStyle>
            <a:lvl1pPr algn="r">
              <a:defRPr sz="1200"/>
            </a:lvl1pPr>
          </a:lstStyle>
          <a:p>
            <a:fld id="{BCAB19ED-718B-41B3-ABD1-825220B3EFBB}"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979613" y="739775"/>
            <a:ext cx="2776537" cy="3702050"/>
          </a:xfrm>
          <a:prstGeom prst="rect">
            <a:avLst/>
          </a:prstGeom>
          <a:noFill/>
          <a:ln w="12700">
            <a:solidFill>
              <a:prstClr val="black"/>
            </a:solidFill>
          </a:ln>
        </p:spPr>
        <p:txBody>
          <a:bodyPr vert="horz" lIns="91413" tIns="45707" rIns="91413" bIns="45707" rtlCol="0" anchor="ctr"/>
          <a:lstStyle/>
          <a:p>
            <a:endParaRPr lang="ja-JP" altLang="en-US"/>
          </a:p>
        </p:txBody>
      </p:sp>
      <p:sp>
        <p:nvSpPr>
          <p:cNvPr id="5" name="ノート プレースホルダー 4"/>
          <p:cNvSpPr>
            <a:spLocks noGrp="1"/>
          </p:cNvSpPr>
          <p:nvPr>
            <p:ph type="body" sz="quarter" idx="3"/>
          </p:nvPr>
        </p:nvSpPr>
        <p:spPr>
          <a:xfrm>
            <a:off x="673111" y="4686300"/>
            <a:ext cx="5389563" cy="4440238"/>
          </a:xfrm>
          <a:prstGeom prst="rect">
            <a:avLst/>
          </a:prstGeom>
        </p:spPr>
        <p:txBody>
          <a:bodyPr vert="horz" lIns="91413" tIns="45707" rIns="91413" bIns="4570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8" y="9371015"/>
            <a:ext cx="2919413" cy="493713"/>
          </a:xfrm>
          <a:prstGeom prst="rect">
            <a:avLst/>
          </a:prstGeom>
        </p:spPr>
        <p:txBody>
          <a:bodyPr vert="horz" lIns="91413" tIns="45707" rIns="91413" bIns="4570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5"/>
            <a:ext cx="2919412" cy="493713"/>
          </a:xfrm>
          <a:prstGeom prst="rect">
            <a:avLst/>
          </a:prstGeom>
        </p:spPr>
        <p:txBody>
          <a:bodyPr vert="horz" lIns="91413" tIns="45707" rIns="91413" bIns="45707" rtlCol="0" anchor="b"/>
          <a:lstStyle>
            <a:lvl1pPr algn="r">
              <a:defRPr sz="1200"/>
            </a:lvl1pPr>
          </a:lstStyle>
          <a:p>
            <a:fld id="{A75590E9-638C-43C1-B9F1-ED0EFAB76A06}" type="slidenum">
              <a:rPr kumimoji="1" lang="ja-JP" altLang="en-US" smtClean="0"/>
              <a:t>‹#›</a:t>
            </a:fld>
            <a:endParaRPr kumimoji="1" lang="ja-JP" altLang="en-US"/>
          </a:p>
        </p:txBody>
      </p:sp>
    </p:spTree>
    <p:extLst>
      <p:ext uri="{BB962C8B-B14F-4D97-AF65-F5344CB8AC3E}">
        <p14:creationId xmlns:p14="http://schemas.microsoft.com/office/powerpoint/2010/main" val="505024715"/>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ja-JP" altLang="en-US" smtClean="0"/>
              <a:t>専門学校の人材開発支援企業　株式会社ビーコンラーニングサービス　主催</a:t>
            </a:r>
            <a:endParaRPr kumimoji="1" lang="ja-JP" altLang="en-US"/>
          </a:p>
        </p:txBody>
      </p:sp>
    </p:spTree>
    <p:extLst>
      <p:ext uri="{BB962C8B-B14F-4D97-AF65-F5344CB8AC3E}">
        <p14:creationId xmlns:p14="http://schemas.microsoft.com/office/powerpoint/2010/main" val="2672446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496484"/>
            <a:ext cx="5143500" cy="3183467"/>
          </a:xfrm>
        </p:spPr>
        <p:txBody>
          <a:bodyPr anchor="b"/>
          <a:lstStyle>
            <a:lvl1pPr algn="ctr">
              <a:defRPr sz="3375"/>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8353625-2D12-484A-982E-2F22118E150F}"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r>
              <a:rPr lang="en-US" altLang="ja-JP" smtClean="0"/>
              <a:t>Copyright © BCon Learning Services.,Inc. All rithts reserved.</a:t>
            </a:r>
            <a:endParaRPr lang="ja-JP" altLang="en-US" dirty="0"/>
          </a:p>
        </p:txBody>
      </p:sp>
      <p:sp>
        <p:nvSpPr>
          <p:cNvPr id="6" name="スライド番号プレースホルダー 5"/>
          <p:cNvSpPr>
            <a:spLocks noGrp="1"/>
          </p:cNvSpPr>
          <p:nvPr>
            <p:ph type="sldNum" sz="quarter" idx="12"/>
          </p:nvPr>
        </p:nvSpPr>
        <p:spPr/>
        <p:txBody>
          <a:bodyPr/>
          <a:lstStyle/>
          <a:p>
            <a:fld id="{A8268263-7229-4F35-809B-C9E1F6AF1064}" type="slidenum">
              <a:rPr kumimoji="1" lang="ja-JP" altLang="en-US" smtClean="0"/>
              <a:t>‹#›</a:t>
            </a:fld>
            <a:endParaRPr kumimoji="1" lang="ja-JP" altLang="en-US"/>
          </a:p>
        </p:txBody>
      </p:sp>
    </p:spTree>
    <p:extLst>
      <p:ext uri="{BB962C8B-B14F-4D97-AF65-F5344CB8AC3E}">
        <p14:creationId xmlns:p14="http://schemas.microsoft.com/office/powerpoint/2010/main" val="2069143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8DC861E-B70B-44DC-81BF-DA3F898B543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Copyright © BCon Learning Services.,Inc. All rithts reserved.</a:t>
            </a:r>
            <a:endParaRPr kumimoji="1" lang="ja-JP" altLang="en-US"/>
          </a:p>
        </p:txBody>
      </p:sp>
      <p:sp>
        <p:nvSpPr>
          <p:cNvPr id="6" name="スライド番号プレースホルダー 5"/>
          <p:cNvSpPr>
            <a:spLocks noGrp="1"/>
          </p:cNvSpPr>
          <p:nvPr>
            <p:ph type="sldNum" sz="quarter" idx="12"/>
          </p:nvPr>
        </p:nvSpPr>
        <p:spPr/>
        <p:txBody>
          <a:bodyPr/>
          <a:lstStyle/>
          <a:p>
            <a:fld id="{A8268263-7229-4F35-809B-C9E1F6AF1064}" type="slidenum">
              <a:rPr kumimoji="1" lang="ja-JP" altLang="en-US" smtClean="0"/>
              <a:t>‹#›</a:t>
            </a:fld>
            <a:endParaRPr kumimoji="1" lang="ja-JP" altLang="en-US"/>
          </a:p>
        </p:txBody>
      </p:sp>
    </p:spTree>
    <p:extLst>
      <p:ext uri="{BB962C8B-B14F-4D97-AF65-F5344CB8AC3E}">
        <p14:creationId xmlns:p14="http://schemas.microsoft.com/office/powerpoint/2010/main" val="1640134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6" y="486834"/>
            <a:ext cx="1478756" cy="7749117"/>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71487" y="486834"/>
            <a:ext cx="4350544" cy="7749117"/>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E88009-EC3B-48E0-8876-1A193FC2172A}"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Copyright © BCon Learning Services.,Inc. All rithts reserved.</a:t>
            </a:r>
            <a:endParaRPr kumimoji="1" lang="ja-JP" altLang="en-US"/>
          </a:p>
        </p:txBody>
      </p:sp>
      <p:sp>
        <p:nvSpPr>
          <p:cNvPr id="6" name="スライド番号プレースホルダー 5"/>
          <p:cNvSpPr>
            <a:spLocks noGrp="1"/>
          </p:cNvSpPr>
          <p:nvPr>
            <p:ph type="sldNum" sz="quarter" idx="12"/>
          </p:nvPr>
        </p:nvSpPr>
        <p:spPr/>
        <p:txBody>
          <a:bodyPr/>
          <a:lstStyle/>
          <a:p>
            <a:fld id="{A8268263-7229-4F35-809B-C9E1F6AF1064}" type="slidenum">
              <a:rPr kumimoji="1" lang="ja-JP" altLang="en-US" smtClean="0"/>
              <a:t>‹#›</a:t>
            </a:fld>
            <a:endParaRPr kumimoji="1" lang="ja-JP" altLang="en-US"/>
          </a:p>
        </p:txBody>
      </p:sp>
    </p:spTree>
    <p:extLst>
      <p:ext uri="{BB962C8B-B14F-4D97-AF65-F5344CB8AC3E}">
        <p14:creationId xmlns:p14="http://schemas.microsoft.com/office/powerpoint/2010/main" val="2378623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787CA64-D7E7-4B95-B380-376D5A94060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r>
              <a:rPr lang="en-US" altLang="ja-JP" smtClean="0"/>
              <a:t>Copyright © BCon Learning Services.,Inc. All rithts reserved.</a:t>
            </a:r>
            <a:endParaRPr lang="ja-JP" altLang="en-US" dirty="0"/>
          </a:p>
        </p:txBody>
      </p:sp>
      <p:sp>
        <p:nvSpPr>
          <p:cNvPr id="6" name="スライド番号プレースホルダー 5"/>
          <p:cNvSpPr>
            <a:spLocks noGrp="1"/>
          </p:cNvSpPr>
          <p:nvPr>
            <p:ph type="sldNum" sz="quarter" idx="12"/>
          </p:nvPr>
        </p:nvSpPr>
        <p:spPr/>
        <p:txBody>
          <a:bodyPr/>
          <a:lstStyle/>
          <a:p>
            <a:fld id="{A8268263-7229-4F35-809B-C9E1F6AF1064}" type="slidenum">
              <a:rPr kumimoji="1" lang="ja-JP" altLang="en-US" smtClean="0"/>
              <a:t>‹#›</a:t>
            </a:fld>
            <a:endParaRPr kumimoji="1" lang="ja-JP" altLang="en-US"/>
          </a:p>
        </p:txBody>
      </p:sp>
    </p:spTree>
    <p:extLst>
      <p:ext uri="{BB962C8B-B14F-4D97-AF65-F5344CB8AC3E}">
        <p14:creationId xmlns:p14="http://schemas.microsoft.com/office/powerpoint/2010/main" val="4133446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2279652"/>
            <a:ext cx="5915025" cy="3803649"/>
          </a:xfrm>
        </p:spPr>
        <p:txBody>
          <a:bodyPr anchor="b"/>
          <a:lstStyle>
            <a:lvl1pPr>
              <a:defRPr sz="3375"/>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F1853D6-A75D-43CB-92F4-BCFFD6146508}"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r>
              <a:rPr lang="en-US" altLang="ja-JP" smtClean="0"/>
              <a:t>Copyright © BCon Learning Services.,Inc. All rithts reserved.</a:t>
            </a:r>
            <a:endParaRPr lang="ja-JP" altLang="en-US" dirty="0"/>
          </a:p>
        </p:txBody>
      </p:sp>
      <p:sp>
        <p:nvSpPr>
          <p:cNvPr id="6" name="スライド番号プレースホルダー 5"/>
          <p:cNvSpPr>
            <a:spLocks noGrp="1"/>
          </p:cNvSpPr>
          <p:nvPr>
            <p:ph type="sldNum" sz="quarter" idx="12"/>
          </p:nvPr>
        </p:nvSpPr>
        <p:spPr/>
        <p:txBody>
          <a:bodyPr/>
          <a:lstStyle/>
          <a:p>
            <a:fld id="{A8268263-7229-4F35-809B-C9E1F6AF1064}" type="slidenum">
              <a:rPr kumimoji="1" lang="ja-JP" altLang="en-US" smtClean="0"/>
              <a:t>‹#›</a:t>
            </a:fld>
            <a:endParaRPr kumimoji="1" lang="ja-JP" altLang="en-US"/>
          </a:p>
        </p:txBody>
      </p:sp>
    </p:spTree>
    <p:extLst>
      <p:ext uri="{BB962C8B-B14F-4D97-AF65-F5344CB8AC3E}">
        <p14:creationId xmlns:p14="http://schemas.microsoft.com/office/powerpoint/2010/main" val="3300355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71488" y="2434167"/>
            <a:ext cx="2914650" cy="5801784"/>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71863" y="2434167"/>
            <a:ext cx="2914650" cy="5801784"/>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BE1AFD0-3E88-49D2-920B-20A0D60BFDBB}"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r>
              <a:rPr lang="en-US" altLang="ja-JP" smtClean="0"/>
              <a:t>Copyright © BCon Learning Services.,Inc. All rithts reserved.</a:t>
            </a:r>
            <a:endParaRPr lang="ja-JP" altLang="en-US" dirty="0"/>
          </a:p>
        </p:txBody>
      </p:sp>
      <p:sp>
        <p:nvSpPr>
          <p:cNvPr id="7" name="スライド番号プレースホルダー 6"/>
          <p:cNvSpPr>
            <a:spLocks noGrp="1"/>
          </p:cNvSpPr>
          <p:nvPr>
            <p:ph type="sldNum" sz="quarter" idx="12"/>
          </p:nvPr>
        </p:nvSpPr>
        <p:spPr/>
        <p:txBody>
          <a:bodyPr/>
          <a:lstStyle/>
          <a:p>
            <a:fld id="{A8268263-7229-4F35-809B-C9E1F6AF1064}" type="slidenum">
              <a:rPr kumimoji="1" lang="ja-JP" altLang="en-US" smtClean="0"/>
              <a:t>‹#›</a:t>
            </a:fld>
            <a:endParaRPr kumimoji="1" lang="ja-JP" altLang="en-US"/>
          </a:p>
        </p:txBody>
      </p:sp>
    </p:spTree>
    <p:extLst>
      <p:ext uri="{BB962C8B-B14F-4D97-AF65-F5344CB8AC3E}">
        <p14:creationId xmlns:p14="http://schemas.microsoft.com/office/powerpoint/2010/main" val="635053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486834"/>
            <a:ext cx="5915025" cy="1767417"/>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72381" y="3340100"/>
            <a:ext cx="2901255" cy="4912784"/>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71863" y="3340100"/>
            <a:ext cx="2915543" cy="4912784"/>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40AF858-3AC6-44F0-A7FD-331DAD75B7F6}"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Copyright © BCon Learning Services.,Inc. All rithts reserved.</a:t>
            </a:r>
            <a:endParaRPr kumimoji="1" lang="ja-JP" altLang="en-US"/>
          </a:p>
        </p:txBody>
      </p:sp>
      <p:sp>
        <p:nvSpPr>
          <p:cNvPr id="9" name="スライド番号プレースホルダー 8"/>
          <p:cNvSpPr>
            <a:spLocks noGrp="1"/>
          </p:cNvSpPr>
          <p:nvPr>
            <p:ph type="sldNum" sz="quarter" idx="12"/>
          </p:nvPr>
        </p:nvSpPr>
        <p:spPr/>
        <p:txBody>
          <a:bodyPr/>
          <a:lstStyle/>
          <a:p>
            <a:fld id="{A8268263-7229-4F35-809B-C9E1F6AF1064}" type="slidenum">
              <a:rPr kumimoji="1" lang="ja-JP" altLang="en-US" smtClean="0"/>
              <a:t>‹#›</a:t>
            </a:fld>
            <a:endParaRPr kumimoji="1" lang="ja-JP" altLang="en-US"/>
          </a:p>
        </p:txBody>
      </p:sp>
    </p:spTree>
    <p:extLst>
      <p:ext uri="{BB962C8B-B14F-4D97-AF65-F5344CB8AC3E}">
        <p14:creationId xmlns:p14="http://schemas.microsoft.com/office/powerpoint/2010/main" val="1243678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8A45DB0-B6CB-4D9B-8619-A49D6F4625CC}"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Copyright © BCon Learning Services.,Inc. All rithts reserved.</a:t>
            </a:r>
            <a:endParaRPr kumimoji="1" lang="ja-JP" altLang="en-US"/>
          </a:p>
        </p:txBody>
      </p:sp>
      <p:sp>
        <p:nvSpPr>
          <p:cNvPr id="5" name="スライド番号プレースホルダー 4"/>
          <p:cNvSpPr>
            <a:spLocks noGrp="1"/>
          </p:cNvSpPr>
          <p:nvPr>
            <p:ph type="sldNum" sz="quarter" idx="12"/>
          </p:nvPr>
        </p:nvSpPr>
        <p:spPr/>
        <p:txBody>
          <a:bodyPr/>
          <a:lstStyle/>
          <a:p>
            <a:fld id="{A8268263-7229-4F35-809B-C9E1F6AF1064}" type="slidenum">
              <a:rPr kumimoji="1" lang="ja-JP" altLang="en-US" smtClean="0"/>
              <a:t>‹#›</a:t>
            </a:fld>
            <a:endParaRPr kumimoji="1" lang="ja-JP" altLang="en-US"/>
          </a:p>
        </p:txBody>
      </p:sp>
    </p:spTree>
    <p:extLst>
      <p:ext uri="{BB962C8B-B14F-4D97-AF65-F5344CB8AC3E}">
        <p14:creationId xmlns:p14="http://schemas.microsoft.com/office/powerpoint/2010/main" val="3086569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1D4F69-92DD-4F7D-9EEF-80F641453EC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r>
              <a:rPr lang="en-US" altLang="ja-JP" smtClean="0"/>
              <a:t>Copyright © BCon Learning Services.,Inc. All rithts reserved.</a:t>
            </a:r>
            <a:endParaRPr lang="ja-JP" altLang="en-US" dirty="0"/>
          </a:p>
        </p:txBody>
      </p:sp>
      <p:sp>
        <p:nvSpPr>
          <p:cNvPr id="4" name="スライド番号プレースホルダー 3"/>
          <p:cNvSpPr>
            <a:spLocks noGrp="1"/>
          </p:cNvSpPr>
          <p:nvPr>
            <p:ph type="sldNum" sz="quarter" idx="12"/>
          </p:nvPr>
        </p:nvSpPr>
        <p:spPr/>
        <p:txBody>
          <a:bodyPr/>
          <a:lstStyle/>
          <a:p>
            <a:fld id="{A8268263-7229-4F35-809B-C9E1F6AF1064}" type="slidenum">
              <a:rPr kumimoji="1" lang="ja-JP" altLang="en-US" smtClean="0"/>
              <a:t>‹#›</a:t>
            </a:fld>
            <a:endParaRPr kumimoji="1" lang="ja-JP" altLang="en-US"/>
          </a:p>
        </p:txBody>
      </p:sp>
    </p:spTree>
    <p:extLst>
      <p:ext uri="{BB962C8B-B14F-4D97-AF65-F5344CB8AC3E}">
        <p14:creationId xmlns:p14="http://schemas.microsoft.com/office/powerpoint/2010/main" val="322414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09600"/>
            <a:ext cx="2211883" cy="2133600"/>
          </a:xfrm>
        </p:spPr>
        <p:txBody>
          <a:bodyPr anchor="b"/>
          <a:lstStyle>
            <a:lvl1pPr>
              <a:defRPr sz="18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9515233-B73C-42D7-BCB7-139BE6A906CF}"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Copyright © BCon Learning Services.,Inc. All rithts reserved.</a:t>
            </a:r>
            <a:endParaRPr kumimoji="1" lang="ja-JP" altLang="en-US"/>
          </a:p>
        </p:txBody>
      </p:sp>
      <p:sp>
        <p:nvSpPr>
          <p:cNvPr id="7" name="スライド番号プレースホルダー 6"/>
          <p:cNvSpPr>
            <a:spLocks noGrp="1"/>
          </p:cNvSpPr>
          <p:nvPr>
            <p:ph type="sldNum" sz="quarter" idx="12"/>
          </p:nvPr>
        </p:nvSpPr>
        <p:spPr/>
        <p:txBody>
          <a:bodyPr/>
          <a:lstStyle/>
          <a:p>
            <a:fld id="{A8268263-7229-4F35-809B-C9E1F6AF1064}" type="slidenum">
              <a:rPr kumimoji="1" lang="ja-JP" altLang="en-US" smtClean="0"/>
              <a:t>‹#›</a:t>
            </a:fld>
            <a:endParaRPr kumimoji="1" lang="ja-JP" altLang="en-US"/>
          </a:p>
        </p:txBody>
      </p:sp>
    </p:spTree>
    <p:extLst>
      <p:ext uri="{BB962C8B-B14F-4D97-AF65-F5344CB8AC3E}">
        <p14:creationId xmlns:p14="http://schemas.microsoft.com/office/powerpoint/2010/main" val="1902384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09600"/>
            <a:ext cx="2211883" cy="2133600"/>
          </a:xfrm>
        </p:spPr>
        <p:txBody>
          <a:bodyPr anchor="b"/>
          <a:lstStyle>
            <a:lvl1pPr>
              <a:defRPr sz="18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A996D17-2AFD-4D4D-948E-45890F0BB957}"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Copyright © BCon Learning Services.,Inc. All rithts reserved.</a:t>
            </a:r>
            <a:endParaRPr kumimoji="1" lang="ja-JP" altLang="en-US"/>
          </a:p>
        </p:txBody>
      </p:sp>
      <p:sp>
        <p:nvSpPr>
          <p:cNvPr id="7" name="スライド番号プレースホルダー 6"/>
          <p:cNvSpPr>
            <a:spLocks noGrp="1"/>
          </p:cNvSpPr>
          <p:nvPr>
            <p:ph type="sldNum" sz="quarter" idx="12"/>
          </p:nvPr>
        </p:nvSpPr>
        <p:spPr/>
        <p:txBody>
          <a:bodyPr/>
          <a:lstStyle/>
          <a:p>
            <a:fld id="{A8268263-7229-4F35-809B-C9E1F6AF1064}" type="slidenum">
              <a:rPr kumimoji="1" lang="ja-JP" altLang="en-US" smtClean="0"/>
              <a:t>‹#›</a:t>
            </a:fld>
            <a:endParaRPr kumimoji="1" lang="ja-JP" altLang="en-US"/>
          </a:p>
        </p:txBody>
      </p:sp>
    </p:spTree>
    <p:extLst>
      <p:ext uri="{BB962C8B-B14F-4D97-AF65-F5344CB8AC3E}">
        <p14:creationId xmlns:p14="http://schemas.microsoft.com/office/powerpoint/2010/main" val="106120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fld id="{3E42A1D6-A40B-4FE0-B1B4-C5FC51CA3A38}"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ltLang="ja-JP" smtClean="0"/>
              <a:t>Copyright © BCon Learning Services.,Inc. All rithts reserved.</a:t>
            </a:r>
            <a:endParaRPr lang="ja-JP" altLang="en-US" dirty="0"/>
          </a:p>
        </p:txBody>
      </p:sp>
      <p:sp>
        <p:nvSpPr>
          <p:cNvPr id="6" name="スライド番号プレースホルダー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A8268263-7229-4F35-809B-C9E1F6AF1064}" type="slidenum">
              <a:rPr kumimoji="1" lang="ja-JP" altLang="en-US" smtClean="0"/>
              <a:t>‹#›</a:t>
            </a:fld>
            <a:endParaRPr kumimoji="1" lang="ja-JP" altLang="en-US"/>
          </a:p>
        </p:txBody>
      </p:sp>
    </p:spTree>
    <p:extLst>
      <p:ext uri="{BB962C8B-B14F-4D97-AF65-F5344CB8AC3E}">
        <p14:creationId xmlns:p14="http://schemas.microsoft.com/office/powerpoint/2010/main" val="44916060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図 1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89525" y="6855858"/>
            <a:ext cx="269805" cy="418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正方形/長方形 22"/>
          <p:cNvSpPr/>
          <p:nvPr/>
        </p:nvSpPr>
        <p:spPr>
          <a:xfrm>
            <a:off x="3408459" y="5193842"/>
            <a:ext cx="3256248" cy="54528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eiryo UI" panose="020B0604030504040204" pitchFamily="50" charset="-128"/>
              <a:ea typeface="Meiryo UI" panose="020B0604030504040204" pitchFamily="50" charset="-128"/>
            </a:endParaRPr>
          </a:p>
        </p:txBody>
      </p:sp>
      <p:graphicFrame>
        <p:nvGraphicFramePr>
          <p:cNvPr id="299449" name="Group 441"/>
          <p:cNvGraphicFramePr>
            <a:graphicFrameLocks noGrp="1"/>
          </p:cNvGraphicFramePr>
          <p:nvPr>
            <p:extLst>
              <p:ext uri="{D42A27DB-BD31-4B8C-83A1-F6EECF244321}">
                <p14:modId xmlns:p14="http://schemas.microsoft.com/office/powerpoint/2010/main" val="2105685426"/>
              </p:ext>
            </p:extLst>
          </p:nvPr>
        </p:nvGraphicFramePr>
        <p:xfrm>
          <a:off x="188640" y="1493851"/>
          <a:ext cx="6476067" cy="2060968"/>
        </p:xfrm>
        <a:graphic>
          <a:graphicData uri="http://schemas.openxmlformats.org/drawingml/2006/table">
            <a:tbl>
              <a:tblPr/>
              <a:tblGrid>
                <a:gridCol w="399699">
                  <a:extLst>
                    <a:ext uri="{9D8B030D-6E8A-4147-A177-3AD203B41FA5}">
                      <a16:colId xmlns:a16="http://schemas.microsoft.com/office/drawing/2014/main" val="20000"/>
                    </a:ext>
                  </a:extLst>
                </a:gridCol>
                <a:gridCol w="3050576">
                  <a:extLst>
                    <a:ext uri="{9D8B030D-6E8A-4147-A177-3AD203B41FA5}">
                      <a16:colId xmlns:a16="http://schemas.microsoft.com/office/drawing/2014/main" val="20001"/>
                    </a:ext>
                  </a:extLst>
                </a:gridCol>
                <a:gridCol w="3025792">
                  <a:extLst>
                    <a:ext uri="{9D8B030D-6E8A-4147-A177-3AD203B41FA5}">
                      <a16:colId xmlns:a16="http://schemas.microsoft.com/office/drawing/2014/main" val="20002"/>
                    </a:ext>
                  </a:extLst>
                </a:gridCol>
              </a:tblGrid>
              <a:tr h="458772">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ご参加希望日　</a:t>
                      </a:r>
                      <a:r>
                        <a:rPr kumimoji="1" lang="en-US"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a:t>
                      </a: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希望される日程に</a:t>
                      </a:r>
                      <a:r>
                        <a:rPr kumimoji="1" lang="ja-JP" altLang="en-US" sz="8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rPr>
                        <a:t>〇</a:t>
                      </a: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印のご記入をお願いします。</a:t>
                      </a:r>
                      <a:endParaRPr kumimoji="1" lang="en-US"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2022</a:t>
                      </a: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年　　　</a:t>
                      </a:r>
                      <a:r>
                        <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1</a:t>
                      </a: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月</a:t>
                      </a:r>
                      <a:r>
                        <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27</a:t>
                      </a: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日</a:t>
                      </a: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　</a:t>
                      </a:r>
                      <a:r>
                        <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a:t>
                      </a: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金</a:t>
                      </a:r>
                      <a:r>
                        <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a:t>
                      </a: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　</a:t>
                      </a:r>
                      <a:r>
                        <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13:30~15:00</a:t>
                      </a: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　　　</a:t>
                      </a:r>
                      <a:endPar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T="42210" marB="422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11664609"/>
                  </a:ext>
                </a:extLst>
              </a:tr>
              <a:tr h="321616">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貴組織・団体名　 </a:t>
                      </a:r>
                      <a:endParaRPr kumimoji="1" lang="ja-JP" altLang="en-US"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T="42210" marB="422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501480">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所在地　　（〒　　　　　　　　　　　　　）</a:t>
                      </a:r>
                    </a:p>
                  </a:txBody>
                  <a:tcPr marT="42210" marB="422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436114">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ご担当者</a:t>
                      </a:r>
                    </a:p>
                  </a:txBody>
                  <a:tcPr marT="42210" marB="4221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ふりがな</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お名前　</a:t>
                      </a:r>
                    </a:p>
                  </a:txBody>
                  <a:tcPr marT="42210" marB="422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部門・役職　</a:t>
                      </a:r>
                      <a:endParaRPr kumimoji="1" lang="en-US"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T="42210" marB="422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2986">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ＴＥＬ：</a:t>
                      </a:r>
                    </a:p>
                  </a:txBody>
                  <a:tcPr marT="42210" marB="422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ＭＡＩＬ</a:t>
                      </a:r>
                      <a:r>
                        <a:rPr kumimoji="1" lang="en-US"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a:t>
                      </a:r>
                      <a:endPar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T="42210" marB="422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299570" name="Group 562"/>
          <p:cNvGraphicFramePr>
            <a:graphicFrameLocks noGrp="1"/>
          </p:cNvGraphicFramePr>
          <p:nvPr>
            <p:extLst>
              <p:ext uri="{D42A27DB-BD31-4B8C-83A1-F6EECF244321}">
                <p14:modId xmlns:p14="http://schemas.microsoft.com/office/powerpoint/2010/main" val="587223596"/>
              </p:ext>
            </p:extLst>
          </p:nvPr>
        </p:nvGraphicFramePr>
        <p:xfrm>
          <a:off x="188640" y="3560301"/>
          <a:ext cx="6476067" cy="1583652"/>
        </p:xfrm>
        <a:graphic>
          <a:graphicData uri="http://schemas.openxmlformats.org/drawingml/2006/table">
            <a:tbl>
              <a:tblPr/>
              <a:tblGrid>
                <a:gridCol w="320920">
                  <a:extLst>
                    <a:ext uri="{9D8B030D-6E8A-4147-A177-3AD203B41FA5}">
                      <a16:colId xmlns:a16="http://schemas.microsoft.com/office/drawing/2014/main" val="20000"/>
                    </a:ext>
                  </a:extLst>
                </a:gridCol>
                <a:gridCol w="1623297">
                  <a:extLst>
                    <a:ext uri="{9D8B030D-6E8A-4147-A177-3AD203B41FA5}">
                      <a16:colId xmlns:a16="http://schemas.microsoft.com/office/drawing/2014/main" val="20001"/>
                    </a:ext>
                  </a:extLst>
                </a:gridCol>
                <a:gridCol w="1224136">
                  <a:extLst>
                    <a:ext uri="{9D8B030D-6E8A-4147-A177-3AD203B41FA5}">
                      <a16:colId xmlns:a16="http://schemas.microsoft.com/office/drawing/2014/main" val="20002"/>
                    </a:ext>
                  </a:extLst>
                </a:gridCol>
                <a:gridCol w="1584176">
                  <a:extLst>
                    <a:ext uri="{9D8B030D-6E8A-4147-A177-3AD203B41FA5}">
                      <a16:colId xmlns:a16="http://schemas.microsoft.com/office/drawing/2014/main" val="20003"/>
                    </a:ext>
                  </a:extLst>
                </a:gridCol>
                <a:gridCol w="1723538">
                  <a:extLst>
                    <a:ext uri="{9D8B030D-6E8A-4147-A177-3AD203B41FA5}">
                      <a16:colId xmlns:a16="http://schemas.microsoft.com/office/drawing/2014/main" val="1186467911"/>
                    </a:ext>
                  </a:extLst>
                </a:gridCol>
              </a:tblGrid>
              <a:tr h="225070">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ご参加者欄　</a:t>
                      </a:r>
                      <a:r>
                        <a:rPr kumimoji="1" lang="en-US" altLang="ja-JP"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a:t>
                      </a:r>
                      <a:r>
                        <a:rPr kumimoji="1" lang="ja-JP" altLang="en-US"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上記以外の方がご参加される場合、ご記入をお願いします。</a:t>
                      </a:r>
                    </a:p>
                  </a:txBody>
                  <a:tcPr marT="42197" marB="421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T="42197" marB="421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2507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T="42197" marB="421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7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組織名</a:t>
                      </a:r>
                    </a:p>
                  </a:txBody>
                  <a:tcPr marT="42197" marB="421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7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部門・役職</a:t>
                      </a:r>
                    </a:p>
                  </a:txBody>
                  <a:tcPr marT="42197" marB="421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7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名前</a:t>
                      </a:r>
                    </a:p>
                  </a:txBody>
                  <a:tcPr marT="42197" marB="421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7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メールアドレス</a:t>
                      </a:r>
                      <a:endParaRPr kumimoji="1" lang="en-US" altLang="ja-JP" sz="7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7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※Zoom</a:t>
                      </a:r>
                      <a:r>
                        <a:rPr kumimoji="1" lang="ja-JP" altLang="en-US" sz="7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　</a:t>
                      </a:r>
                      <a:r>
                        <a:rPr kumimoji="1" lang="en-US" altLang="ja-JP" sz="7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ID</a:t>
                      </a:r>
                      <a:r>
                        <a:rPr kumimoji="1" lang="ja-JP" altLang="en-US" sz="7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　</a:t>
                      </a:r>
                      <a:r>
                        <a:rPr kumimoji="1" lang="en-US" altLang="ja-JP" sz="7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Pass</a:t>
                      </a:r>
                      <a:r>
                        <a:rPr kumimoji="1" lang="ja-JP" altLang="en-US" sz="7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送付の際に必要です</a:t>
                      </a:r>
                    </a:p>
                  </a:txBody>
                  <a:tcPr marT="42197" marB="421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1"/>
                  </a:ext>
                </a:extLst>
              </a:tr>
              <a:tr h="33198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7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１</a:t>
                      </a:r>
                    </a:p>
                  </a:txBody>
                  <a:tcPr marT="42197" marB="421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T="42197" marB="421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T="42197" marB="421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T="42197" marB="421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T="42197" marB="421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5351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7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２</a:t>
                      </a:r>
                    </a:p>
                  </a:txBody>
                  <a:tcPr marT="42197" marB="421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T="42197" marB="421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T="42197" marB="421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T="42197" marB="421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T="42197" marB="421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539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7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３</a:t>
                      </a:r>
                    </a:p>
                  </a:txBody>
                  <a:tcPr marT="42197" marB="421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T="42197" marB="421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T="42197" marB="421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T="42197" marB="421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T="42197" marB="421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1" name="Rectangle 28"/>
          <p:cNvSpPr>
            <a:spLocks noChangeArrowheads="1"/>
          </p:cNvSpPr>
          <p:nvPr/>
        </p:nvSpPr>
        <p:spPr bwMode="auto">
          <a:xfrm>
            <a:off x="4712884" y="5004048"/>
            <a:ext cx="70679" cy="169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kumimoji="1" sz="2400">
                <a:solidFill>
                  <a:schemeClr val="tx1"/>
                </a:solidFill>
                <a:latin typeface="Times New Roman" pitchFamily="18" charset="0"/>
                <a:ea typeface="ＭＳ Ｐゴシック" charset="-128"/>
              </a:defRPr>
            </a:lvl1pPr>
            <a:lvl2pPr marL="742950" indent="-285750" eaLnBrk="0" hangingPunct="0">
              <a:defRPr kumimoji="1" sz="2400">
                <a:solidFill>
                  <a:schemeClr val="tx1"/>
                </a:solidFill>
                <a:latin typeface="Times New Roman" pitchFamily="18" charset="0"/>
                <a:ea typeface="ＭＳ Ｐゴシック" charset="-128"/>
              </a:defRPr>
            </a:lvl2pPr>
            <a:lvl3pPr marL="1143000" indent="-228600" eaLnBrk="0" hangingPunct="0">
              <a:defRPr kumimoji="1" sz="2400">
                <a:solidFill>
                  <a:schemeClr val="tx1"/>
                </a:solidFill>
                <a:latin typeface="Times New Roman" pitchFamily="18" charset="0"/>
                <a:ea typeface="ＭＳ Ｐゴシック" charset="-128"/>
              </a:defRPr>
            </a:lvl3pPr>
            <a:lvl4pPr marL="1600200" indent="-228600" eaLnBrk="0" hangingPunct="0">
              <a:defRPr kumimoji="1" sz="2400">
                <a:solidFill>
                  <a:schemeClr val="tx1"/>
                </a:solidFill>
                <a:latin typeface="Times New Roman" pitchFamily="18" charset="0"/>
                <a:ea typeface="ＭＳ Ｐゴシック" charset="-128"/>
              </a:defRPr>
            </a:lvl4pPr>
            <a:lvl5pPr marL="2057400" indent="-228600" eaLnBrk="0" hangingPunct="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pPr eaLnBrk="1" hangingPunct="1"/>
            <a:r>
              <a:rPr lang="en-US" altLang="ja-JP" sz="1100" dirty="0">
                <a:solidFill>
                  <a:srgbClr val="000000"/>
                </a:solidFill>
                <a:latin typeface="Meiryo UI" panose="020B0604030504040204" pitchFamily="50" charset="-128"/>
                <a:ea typeface="Meiryo UI" panose="020B0604030504040204" pitchFamily="50" charset="-128"/>
              </a:rPr>
              <a:t> </a:t>
            </a:r>
            <a:endParaRPr lang="en-US" altLang="ja-JP" dirty="0">
              <a:latin typeface="Meiryo UI" panose="020B0604030504040204" pitchFamily="50" charset="-128"/>
              <a:ea typeface="Meiryo UI" panose="020B0604030504040204" pitchFamily="50" charset="-128"/>
            </a:endParaRPr>
          </a:p>
        </p:txBody>
      </p:sp>
      <p:grpSp>
        <p:nvGrpSpPr>
          <p:cNvPr id="9" name="グループ化 8"/>
          <p:cNvGrpSpPr/>
          <p:nvPr/>
        </p:nvGrpSpPr>
        <p:grpSpPr>
          <a:xfrm>
            <a:off x="174541" y="125374"/>
            <a:ext cx="6504261" cy="920582"/>
            <a:chOff x="188640" y="428601"/>
            <a:chExt cx="6504261" cy="920582"/>
          </a:xfrm>
        </p:grpSpPr>
        <p:sp>
          <p:nvSpPr>
            <p:cNvPr id="8" name="正方形/長方形 7"/>
            <p:cNvSpPr/>
            <p:nvPr/>
          </p:nvSpPr>
          <p:spPr>
            <a:xfrm>
              <a:off x="188640" y="438090"/>
              <a:ext cx="6504261" cy="29868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Rectangle 564"/>
            <p:cNvSpPr>
              <a:spLocks noChangeArrowheads="1"/>
            </p:cNvSpPr>
            <p:nvPr/>
          </p:nvSpPr>
          <p:spPr bwMode="auto">
            <a:xfrm>
              <a:off x="188640" y="428601"/>
              <a:ext cx="6496027" cy="920582"/>
            </a:xfrm>
            <a:prstGeom prst="rect">
              <a:avLst/>
            </a:prstGeom>
            <a:noFill/>
            <a:ln w="12700" cmpd="dbl">
              <a:solidFill>
                <a:schemeClr val="tx1"/>
              </a:solid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anchor="t" anchorCtr="0"/>
            <a:lstStyle>
              <a:lvl1pPr eaLnBrk="0" hangingPunct="0">
                <a:defRPr kumimoji="1" sz="2400">
                  <a:solidFill>
                    <a:schemeClr val="tx1"/>
                  </a:solidFill>
                  <a:latin typeface="Times New Roman" pitchFamily="18" charset="0"/>
                  <a:ea typeface="ＭＳ Ｐゴシック" charset="-128"/>
                </a:defRPr>
              </a:lvl1pPr>
              <a:lvl2pPr marL="742950" indent="-285750" eaLnBrk="0" hangingPunct="0">
                <a:defRPr kumimoji="1" sz="2400">
                  <a:solidFill>
                    <a:schemeClr val="tx1"/>
                  </a:solidFill>
                  <a:latin typeface="Times New Roman" pitchFamily="18" charset="0"/>
                  <a:ea typeface="ＭＳ Ｐゴシック" charset="-128"/>
                </a:defRPr>
              </a:lvl2pPr>
              <a:lvl3pPr marL="1143000" indent="-228600" eaLnBrk="0" hangingPunct="0">
                <a:defRPr kumimoji="1" sz="2400">
                  <a:solidFill>
                    <a:schemeClr val="tx1"/>
                  </a:solidFill>
                  <a:latin typeface="Times New Roman" pitchFamily="18" charset="0"/>
                  <a:ea typeface="ＭＳ Ｐゴシック" charset="-128"/>
                </a:defRPr>
              </a:lvl3pPr>
              <a:lvl4pPr marL="1600200" indent="-228600" eaLnBrk="0" hangingPunct="0">
                <a:defRPr kumimoji="1" sz="2400">
                  <a:solidFill>
                    <a:schemeClr val="tx1"/>
                  </a:solidFill>
                  <a:latin typeface="Times New Roman" pitchFamily="18" charset="0"/>
                  <a:ea typeface="ＭＳ Ｐゴシック" charset="-128"/>
                </a:defRPr>
              </a:lvl4pPr>
              <a:lvl5pPr marL="2057400" indent="-228600" eaLnBrk="0" hangingPunct="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pPr lvl="0" algn="ctr">
                <a:lnSpc>
                  <a:spcPct val="150000"/>
                </a:lnSpc>
              </a:pPr>
              <a:r>
                <a:rPr lang="ja-JP" altLang="en-US" sz="1600" b="1" dirty="0" smtClean="0">
                  <a:solidFill>
                    <a:prstClr val="black"/>
                  </a:solidFill>
                  <a:latin typeface="Meiryo UI" panose="020B0604030504040204" pitchFamily="50" charset="-128"/>
                  <a:ea typeface="Meiryo UI" panose="020B0604030504040204" pitchFamily="50" charset="-128"/>
                </a:rPr>
                <a:t>お申込み・お問い合わせ</a:t>
              </a:r>
              <a:endParaRPr lang="en-US" altLang="ja-JP" sz="1600" b="1" dirty="0" smtClean="0">
                <a:solidFill>
                  <a:prstClr val="black"/>
                </a:solidFill>
                <a:latin typeface="Meiryo UI" panose="020B0604030504040204" pitchFamily="50" charset="-128"/>
                <a:ea typeface="Meiryo UI" panose="020B0604030504040204" pitchFamily="50" charset="-128"/>
              </a:endParaRPr>
            </a:p>
            <a:p>
              <a:pPr lvl="0" algn="ctr">
                <a:lnSpc>
                  <a:spcPct val="150000"/>
                </a:lnSpc>
              </a:pPr>
              <a:r>
                <a:rPr lang="en-US" altLang="ja-JP" sz="1600" b="1" dirty="0" smtClean="0">
                  <a:solidFill>
                    <a:prstClr val="black"/>
                  </a:solidFill>
                  <a:latin typeface="Meiryo UI" panose="020B0604030504040204" pitchFamily="50" charset="-128"/>
                  <a:ea typeface="Meiryo UI" panose="020B0604030504040204" pitchFamily="50" charset="-128"/>
                </a:rPr>
                <a:t>【FAX】   03-6231-1677</a:t>
              </a:r>
            </a:p>
            <a:p>
              <a:pPr lvl="0" algn="ctr">
                <a:lnSpc>
                  <a:spcPct val="150000"/>
                </a:lnSpc>
              </a:pPr>
              <a:r>
                <a:rPr lang="ja-JP" altLang="en-US" sz="900" dirty="0">
                  <a:solidFill>
                    <a:prstClr val="black"/>
                  </a:solidFill>
                  <a:latin typeface="Meiryo UI" panose="020B0604030504040204" pitchFamily="50" charset="-128"/>
                  <a:ea typeface="Meiryo UI" panose="020B0604030504040204" pitchFamily="50" charset="-128"/>
                </a:rPr>
                <a:t>　</a:t>
              </a:r>
              <a:r>
                <a:rPr lang="en-US" altLang="ja-JP" sz="900" dirty="0" smtClean="0">
                  <a:solidFill>
                    <a:prstClr val="black"/>
                  </a:solidFill>
                  <a:latin typeface="Meiryo UI" panose="020B0604030504040204" pitchFamily="50" charset="-128"/>
                  <a:ea typeface="Meiryo UI" panose="020B0604030504040204" pitchFamily="50" charset="-128"/>
                </a:rPr>
                <a:t>【</a:t>
              </a:r>
              <a:r>
                <a:rPr lang="ja-JP" altLang="en-US" sz="900" dirty="0" smtClean="0">
                  <a:solidFill>
                    <a:prstClr val="black"/>
                  </a:solidFill>
                  <a:latin typeface="Meiryo UI" panose="020B0604030504040204" pitchFamily="50" charset="-128"/>
                  <a:ea typeface="Meiryo UI" panose="020B0604030504040204" pitchFamily="50" charset="-128"/>
                </a:rPr>
                <a:t>電話</a:t>
              </a:r>
              <a:r>
                <a:rPr lang="en-US" altLang="ja-JP" sz="900" dirty="0" smtClean="0">
                  <a:solidFill>
                    <a:prstClr val="black"/>
                  </a:solidFill>
                  <a:latin typeface="Meiryo UI" panose="020B0604030504040204" pitchFamily="50" charset="-128"/>
                  <a:ea typeface="Meiryo UI" panose="020B0604030504040204" pitchFamily="50" charset="-128"/>
                </a:rPr>
                <a:t>】</a:t>
              </a:r>
              <a:r>
                <a:rPr lang="ja-JP" altLang="en-US" sz="900" dirty="0" smtClean="0">
                  <a:solidFill>
                    <a:prstClr val="black"/>
                  </a:solidFill>
                  <a:latin typeface="Meiryo UI" panose="020B0604030504040204" pitchFamily="50" charset="-128"/>
                  <a:ea typeface="Meiryo UI" panose="020B0604030504040204" pitchFamily="50" charset="-128"/>
                </a:rPr>
                <a:t>　</a:t>
              </a:r>
              <a:r>
                <a:rPr lang="ja-JP" altLang="en-US" sz="900" dirty="0">
                  <a:solidFill>
                    <a:prstClr val="black"/>
                  </a:solidFill>
                  <a:latin typeface="Meiryo UI" panose="020B0604030504040204" pitchFamily="50" charset="-128"/>
                  <a:ea typeface="Meiryo UI" panose="020B0604030504040204" pitchFamily="50" charset="-128"/>
                </a:rPr>
                <a:t> </a:t>
              </a:r>
              <a:r>
                <a:rPr lang="ja-JP" altLang="en-US" sz="900" dirty="0" smtClean="0">
                  <a:solidFill>
                    <a:prstClr val="black"/>
                  </a:solidFill>
                  <a:latin typeface="Meiryo UI" panose="020B0604030504040204" pitchFamily="50" charset="-128"/>
                  <a:ea typeface="Meiryo UI" panose="020B0604030504040204" pitchFamily="50" charset="-128"/>
                </a:rPr>
                <a:t> </a:t>
              </a:r>
              <a:r>
                <a:rPr lang="en-US" altLang="ja-JP" sz="900" dirty="0" smtClean="0">
                  <a:solidFill>
                    <a:prstClr val="black"/>
                  </a:solidFill>
                  <a:latin typeface="Meiryo UI" panose="020B0604030504040204" pitchFamily="50" charset="-128"/>
                  <a:ea typeface="Meiryo UI" panose="020B0604030504040204" pitchFamily="50" charset="-128"/>
                </a:rPr>
                <a:t>03-6231-1670</a:t>
              </a:r>
              <a:r>
                <a:rPr lang="ja-JP" altLang="en-US" sz="900" dirty="0" smtClean="0">
                  <a:solidFill>
                    <a:prstClr val="black"/>
                  </a:solidFill>
                  <a:latin typeface="Meiryo UI" panose="020B0604030504040204" pitchFamily="50" charset="-128"/>
                  <a:ea typeface="Meiryo UI" panose="020B0604030504040204" pitchFamily="50" charset="-128"/>
                </a:rPr>
                <a:t>　　</a:t>
              </a:r>
              <a:endParaRPr lang="en-US" altLang="ja-JP" sz="900" dirty="0" smtClean="0">
                <a:solidFill>
                  <a:prstClr val="black"/>
                </a:solidFill>
                <a:latin typeface="Meiryo UI" panose="020B0604030504040204" pitchFamily="50" charset="-128"/>
                <a:ea typeface="Meiryo UI" panose="020B0604030504040204" pitchFamily="50" charset="-128"/>
              </a:endParaRPr>
            </a:p>
          </p:txBody>
        </p:sp>
      </p:grpSp>
      <p:sp>
        <p:nvSpPr>
          <p:cNvPr id="47" name="Rectangle 27"/>
          <p:cNvSpPr>
            <a:spLocks noChangeArrowheads="1"/>
          </p:cNvSpPr>
          <p:nvPr/>
        </p:nvSpPr>
        <p:spPr bwMode="auto">
          <a:xfrm>
            <a:off x="3506416" y="5338234"/>
            <a:ext cx="313031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kumimoji="1" sz="2400">
                <a:solidFill>
                  <a:schemeClr val="tx1"/>
                </a:solidFill>
                <a:latin typeface="Times New Roman" pitchFamily="18" charset="0"/>
                <a:ea typeface="ＭＳ Ｐゴシック" charset="-128"/>
              </a:defRPr>
            </a:lvl1pPr>
            <a:lvl2pPr marL="742950" indent="-285750" eaLnBrk="0" hangingPunct="0">
              <a:defRPr kumimoji="1" sz="2400">
                <a:solidFill>
                  <a:schemeClr val="tx1"/>
                </a:solidFill>
                <a:latin typeface="Times New Roman" pitchFamily="18" charset="0"/>
                <a:ea typeface="ＭＳ Ｐゴシック" charset="-128"/>
              </a:defRPr>
            </a:lvl2pPr>
            <a:lvl3pPr marL="1143000" indent="-228600" eaLnBrk="0" hangingPunct="0">
              <a:defRPr kumimoji="1" sz="2400">
                <a:solidFill>
                  <a:schemeClr val="tx1"/>
                </a:solidFill>
                <a:latin typeface="Times New Roman" pitchFamily="18" charset="0"/>
                <a:ea typeface="ＭＳ Ｐゴシック" charset="-128"/>
              </a:defRPr>
            </a:lvl3pPr>
            <a:lvl4pPr marL="1600200" indent="-228600" eaLnBrk="0" hangingPunct="0">
              <a:defRPr kumimoji="1" sz="2400">
                <a:solidFill>
                  <a:schemeClr val="tx1"/>
                </a:solidFill>
                <a:latin typeface="Times New Roman" pitchFamily="18" charset="0"/>
                <a:ea typeface="ＭＳ Ｐゴシック" charset="-128"/>
              </a:defRPr>
            </a:lvl4pPr>
            <a:lvl5pPr marL="2057400" indent="-228600" eaLnBrk="0" hangingPunct="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pPr eaLnBrk="1" hangingPunct="1"/>
            <a:r>
              <a:rPr lang="ja-JP" altLang="en-US" sz="1600" b="1" dirty="0">
                <a:solidFill>
                  <a:srgbClr val="000000"/>
                </a:solidFill>
                <a:latin typeface="Meiryo UI" panose="020B0604030504040204" pitchFamily="50" charset="-128"/>
                <a:ea typeface="Meiryo UI" panose="020B0604030504040204" pitchFamily="50" charset="-128"/>
              </a:rPr>
              <a:t>参</a:t>
            </a:r>
            <a:r>
              <a:rPr lang="ja-JP" altLang="en-US" sz="1600" b="1" dirty="0" smtClean="0">
                <a:solidFill>
                  <a:srgbClr val="000000"/>
                </a:solidFill>
                <a:latin typeface="Meiryo UI" panose="020B0604030504040204" pitchFamily="50" charset="-128"/>
                <a:ea typeface="Meiryo UI" panose="020B0604030504040204" pitchFamily="50" charset="-128"/>
              </a:rPr>
              <a:t>加にあたって</a:t>
            </a:r>
            <a:r>
              <a:rPr lang="ja-JP" altLang="en-US" sz="1600" b="1" dirty="0">
                <a:solidFill>
                  <a:srgbClr val="000000"/>
                </a:solidFill>
                <a:latin typeface="Meiryo UI" panose="020B0604030504040204" pitchFamily="50" charset="-128"/>
                <a:ea typeface="Meiryo UI" panose="020B0604030504040204" pitchFamily="50" charset="-128"/>
              </a:rPr>
              <a:t>準備</a:t>
            </a:r>
            <a:r>
              <a:rPr lang="ja-JP" altLang="en-US" sz="1600" b="1" dirty="0" smtClean="0">
                <a:solidFill>
                  <a:srgbClr val="000000"/>
                </a:solidFill>
                <a:latin typeface="Meiryo UI" panose="020B0604030504040204" pitchFamily="50" charset="-128"/>
                <a:ea typeface="Meiryo UI" panose="020B0604030504040204" pitchFamily="50" charset="-128"/>
              </a:rPr>
              <a:t>いただきたいもの</a:t>
            </a:r>
            <a:endParaRPr lang="en-US" altLang="ja-JP" sz="1600" b="1" dirty="0" smtClean="0">
              <a:solidFill>
                <a:srgbClr val="000000"/>
              </a:solidFill>
              <a:latin typeface="Meiryo UI" panose="020B0604030504040204" pitchFamily="50" charset="-128"/>
              <a:ea typeface="Meiryo UI" panose="020B0604030504040204" pitchFamily="50" charset="-128"/>
            </a:endParaRPr>
          </a:p>
        </p:txBody>
      </p:sp>
      <p:sp>
        <p:nvSpPr>
          <p:cNvPr id="15" name="Text Box 10"/>
          <p:cNvSpPr txBox="1">
            <a:spLocks noChangeArrowheads="1"/>
          </p:cNvSpPr>
          <p:nvPr/>
        </p:nvSpPr>
        <p:spPr bwMode="auto">
          <a:xfrm>
            <a:off x="186740" y="5520335"/>
            <a:ext cx="3077466" cy="33624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90500" indent="-190500" eaLnBrk="0" hangingPunct="0">
              <a:spcBef>
                <a:spcPct val="20000"/>
              </a:spcBef>
              <a:buChar char="•"/>
              <a:defRPr kumimoji="1" sz="3200">
                <a:solidFill>
                  <a:schemeClr val="tx1"/>
                </a:solidFill>
                <a:latin typeface="Times New Roman" pitchFamily="18" charset="0"/>
                <a:ea typeface="ＭＳ Ｐゴシック" pitchFamily="50"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pitchFamily="50"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pitchFamily="50"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pitchFamily="50"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lnSpc>
                <a:spcPct val="150000"/>
              </a:lnSpc>
              <a:spcBef>
                <a:spcPts val="400"/>
              </a:spcBef>
              <a:buFontTx/>
              <a:buNone/>
            </a:pPr>
            <a:r>
              <a:rPr lang="ja-JP" altLang="en-US" sz="600" dirty="0" smtClean="0">
                <a:latin typeface="Meiryo UI" panose="020B0604030504040204" pitchFamily="50" charset="-128"/>
                <a:ea typeface="Meiryo UI" panose="020B0604030504040204" pitchFamily="50" charset="-128"/>
              </a:rPr>
              <a:t>　本書に記載される情報の取り扱いについてお読みになり、同意の上ご記入ください。</a:t>
            </a:r>
            <a:endParaRPr lang="en-US" altLang="ja-JP" sz="600" dirty="0" smtClean="0">
              <a:latin typeface="Meiryo UI" panose="020B0604030504040204" pitchFamily="50" charset="-128"/>
              <a:ea typeface="Meiryo UI" panose="020B0604030504040204" pitchFamily="50" charset="-128"/>
            </a:endParaRPr>
          </a:p>
          <a:p>
            <a:pPr marL="228600" indent="-228600" eaLnBrk="1" hangingPunct="1">
              <a:lnSpc>
                <a:spcPct val="150000"/>
              </a:lnSpc>
              <a:spcBef>
                <a:spcPts val="400"/>
              </a:spcBef>
              <a:buAutoNum type="arabicPeriod"/>
            </a:pPr>
            <a:r>
              <a:rPr lang="ja-JP" altLang="en-US" sz="600" dirty="0" smtClean="0">
                <a:latin typeface="Meiryo UI" panose="020B0604030504040204" pitchFamily="50" charset="-128"/>
                <a:ea typeface="Meiryo UI" panose="020B0604030504040204" pitchFamily="50" charset="-128"/>
              </a:rPr>
              <a:t>利用目的及び提供：㈱ビーコンラーニングサービスは、本書に記載される個人</a:t>
            </a:r>
            <a:r>
              <a:rPr lang="en-US" altLang="ja-JP" sz="600" dirty="0" smtClean="0">
                <a:latin typeface="Meiryo UI" panose="020B0604030504040204" pitchFamily="50" charset="-128"/>
                <a:ea typeface="Meiryo UI" panose="020B0604030504040204" pitchFamily="50" charset="-128"/>
              </a:rPr>
              <a:t/>
            </a:r>
            <a:br>
              <a:rPr lang="en-US" altLang="ja-JP" sz="600" dirty="0" smtClean="0">
                <a:latin typeface="Meiryo UI" panose="020B0604030504040204" pitchFamily="50" charset="-128"/>
                <a:ea typeface="Meiryo UI" panose="020B0604030504040204" pitchFamily="50" charset="-128"/>
              </a:rPr>
            </a:br>
            <a:r>
              <a:rPr lang="ja-JP" altLang="en-US" sz="600" dirty="0" smtClean="0">
                <a:latin typeface="Meiryo UI" panose="020B0604030504040204" pitchFamily="50" charset="-128"/>
                <a:ea typeface="Meiryo UI" panose="020B0604030504040204" pitchFamily="50" charset="-128"/>
              </a:rPr>
              <a:t>情報を以下の目的として利用します。　　　　　　　　　　　　　　　　　　　　　　　　　　　　　　　　　　　　　　　　　　　　　　　　　　　　　　　　　　　イ）ご参加者の確認などのセミナー運営を円滑に行うため</a:t>
            </a:r>
            <a:br>
              <a:rPr lang="ja-JP" altLang="en-US" sz="600" dirty="0" smtClean="0">
                <a:latin typeface="Meiryo UI" panose="020B0604030504040204" pitchFamily="50" charset="-128"/>
                <a:ea typeface="Meiryo UI" panose="020B0604030504040204" pitchFamily="50" charset="-128"/>
              </a:rPr>
            </a:br>
            <a:r>
              <a:rPr lang="ja-JP" altLang="en-US" sz="600" dirty="0" smtClean="0">
                <a:latin typeface="Meiryo UI" panose="020B0604030504040204" pitchFamily="50" charset="-128"/>
                <a:ea typeface="Meiryo UI" panose="020B0604030504040204" pitchFamily="50" charset="-128"/>
              </a:rPr>
              <a:t>ロ）ご参加後、弊社が扱うサービスに関する情報提供のため（</a:t>
            </a:r>
            <a:r>
              <a:rPr lang="en-US" altLang="ja-JP" sz="600" dirty="0" smtClean="0">
                <a:latin typeface="Meiryo UI" panose="020B0604030504040204" pitchFamily="50" charset="-128"/>
                <a:ea typeface="Meiryo UI" panose="020B0604030504040204" pitchFamily="50" charset="-128"/>
              </a:rPr>
              <a:t>※a</a:t>
            </a:r>
            <a:r>
              <a:rPr lang="ja-JP" altLang="en-US" sz="600" dirty="0" smtClean="0">
                <a:latin typeface="Meiryo UI" panose="020B0604030504040204" pitchFamily="50" charset="-128"/>
                <a:ea typeface="Meiryo UI" panose="020B0604030504040204" pitchFamily="50" charset="-128"/>
              </a:rPr>
              <a:t>）</a:t>
            </a:r>
            <a:endParaRPr lang="en-US" altLang="ja-JP" sz="600" dirty="0" smtClean="0">
              <a:latin typeface="Meiryo UI" panose="020B0604030504040204" pitchFamily="50" charset="-128"/>
              <a:ea typeface="Meiryo UI" panose="020B0604030504040204" pitchFamily="50" charset="-128"/>
            </a:endParaRPr>
          </a:p>
          <a:p>
            <a:pPr eaLnBrk="1" hangingPunct="1">
              <a:lnSpc>
                <a:spcPct val="150000"/>
              </a:lnSpc>
              <a:spcBef>
                <a:spcPts val="400"/>
              </a:spcBef>
              <a:buFontTx/>
              <a:buNone/>
            </a:pPr>
            <a:r>
              <a:rPr lang="en-US" altLang="ja-JP" sz="600" dirty="0" smtClean="0">
                <a:latin typeface="Meiryo UI" panose="020B0604030504040204" pitchFamily="50" charset="-128"/>
                <a:ea typeface="Meiryo UI" panose="020B0604030504040204" pitchFamily="50" charset="-128"/>
              </a:rPr>
              <a:t>      a</a:t>
            </a:r>
            <a:r>
              <a:rPr lang="ja-JP" altLang="en-US" sz="600" dirty="0" smtClean="0">
                <a:latin typeface="Meiryo UI" panose="020B0604030504040204" pitchFamily="50" charset="-128"/>
                <a:ea typeface="Meiryo UI" panose="020B0604030504040204" pitchFamily="50" charset="-128"/>
              </a:rPr>
              <a:t>） ロ）に関しては、ご希望されない旨をお伝えいただければご意向に従います。</a:t>
            </a:r>
            <a:endParaRPr lang="en-US" altLang="ja-JP" sz="100" dirty="0" smtClean="0">
              <a:latin typeface="Meiryo UI" panose="020B0604030504040204" pitchFamily="50" charset="-128"/>
              <a:ea typeface="Meiryo UI" panose="020B0604030504040204" pitchFamily="50" charset="-128"/>
            </a:endParaRPr>
          </a:p>
          <a:p>
            <a:pPr eaLnBrk="1" hangingPunct="1">
              <a:lnSpc>
                <a:spcPct val="150000"/>
              </a:lnSpc>
              <a:spcBef>
                <a:spcPts val="400"/>
              </a:spcBef>
              <a:buFontTx/>
              <a:buNone/>
            </a:pPr>
            <a:r>
              <a:rPr lang="en-US" altLang="ja-JP" sz="600" dirty="0">
                <a:latin typeface="Meiryo UI" panose="020B0604030504040204" pitchFamily="50" charset="-128"/>
                <a:ea typeface="Meiryo UI" panose="020B0604030504040204" pitchFamily="50" charset="-128"/>
              </a:rPr>
              <a:t>2</a:t>
            </a:r>
            <a:r>
              <a:rPr lang="en-US" altLang="ja-JP" sz="600" dirty="0" smtClean="0">
                <a:latin typeface="Meiryo UI" panose="020B0604030504040204" pitchFamily="50" charset="-128"/>
                <a:ea typeface="Meiryo UI" panose="020B0604030504040204" pitchFamily="50" charset="-128"/>
              </a:rPr>
              <a:t>.</a:t>
            </a:r>
            <a:r>
              <a:rPr lang="ja-JP" altLang="en-US" sz="600" dirty="0" smtClean="0">
                <a:latin typeface="Meiryo UI" panose="020B0604030504040204" pitchFamily="50" charset="-128"/>
                <a:ea typeface="Meiryo UI" panose="020B0604030504040204" pitchFamily="50" charset="-128"/>
              </a:rPr>
              <a:t>　本シートの情報が頂けない場合、ご参加手続きに支障をきたす場合がございます。</a:t>
            </a:r>
            <a:endParaRPr lang="ja-JP" altLang="en-US" sz="100" dirty="0" smtClean="0">
              <a:latin typeface="Meiryo UI" panose="020B0604030504040204" pitchFamily="50" charset="-128"/>
              <a:ea typeface="Meiryo UI" panose="020B0604030504040204" pitchFamily="50" charset="-128"/>
            </a:endParaRPr>
          </a:p>
          <a:p>
            <a:pPr marL="0" indent="0" eaLnBrk="1" hangingPunct="1">
              <a:spcBef>
                <a:spcPts val="400"/>
              </a:spcBef>
              <a:buNone/>
            </a:pPr>
            <a:r>
              <a:rPr lang="en-US" altLang="ja-JP" sz="600" dirty="0">
                <a:latin typeface="Meiryo UI" panose="020B0604030504040204" pitchFamily="50" charset="-128"/>
                <a:ea typeface="Meiryo UI" panose="020B0604030504040204" pitchFamily="50" charset="-128"/>
              </a:rPr>
              <a:t>3</a:t>
            </a:r>
            <a:r>
              <a:rPr lang="en-US" altLang="ja-JP" sz="600" dirty="0" smtClean="0">
                <a:latin typeface="Meiryo UI" panose="020B0604030504040204" pitchFamily="50" charset="-128"/>
                <a:ea typeface="Meiryo UI" panose="020B0604030504040204" pitchFamily="50" charset="-128"/>
              </a:rPr>
              <a:t>.</a:t>
            </a:r>
            <a:r>
              <a:rPr lang="ja-JP" altLang="en-US" sz="600" dirty="0" smtClean="0">
                <a:latin typeface="Meiryo UI" panose="020B0604030504040204" pitchFamily="50" charset="-128"/>
                <a:ea typeface="Meiryo UI" panose="020B0604030504040204" pitchFamily="50" charset="-128"/>
              </a:rPr>
              <a:t>　</a:t>
            </a:r>
            <a:r>
              <a:rPr lang="ja-JP" altLang="en-US" sz="600" dirty="0">
                <a:latin typeface="Meiryo UI" panose="020B0604030504040204" pitchFamily="50" charset="-128"/>
                <a:ea typeface="Meiryo UI" panose="020B0604030504040204" pitchFamily="50" charset="-128"/>
              </a:rPr>
              <a:t> </a:t>
            </a:r>
            <a:r>
              <a:rPr lang="ja-JP" altLang="en-US" sz="600" dirty="0" smtClean="0">
                <a:latin typeface="Meiryo UI" panose="020B0604030504040204" pitchFamily="50" charset="-128"/>
                <a:ea typeface="Meiryo UI" panose="020B0604030504040204" pitchFamily="50" charset="-128"/>
              </a:rPr>
              <a:t>お客様ご自身の個人情報に関する申し出により、利用目的の通知、開示、内容の</a:t>
            </a:r>
            <a:r>
              <a:rPr lang="en-US" altLang="ja-JP" sz="600" dirty="0" smtClean="0">
                <a:latin typeface="Meiryo UI" panose="020B0604030504040204" pitchFamily="50" charset="-128"/>
                <a:ea typeface="Meiryo UI" panose="020B0604030504040204" pitchFamily="50" charset="-128"/>
              </a:rPr>
              <a:t/>
            </a:r>
            <a:br>
              <a:rPr lang="en-US" altLang="ja-JP" sz="600" dirty="0" smtClean="0">
                <a:latin typeface="Meiryo UI" panose="020B0604030504040204" pitchFamily="50" charset="-128"/>
                <a:ea typeface="Meiryo UI" panose="020B0604030504040204" pitchFamily="50" charset="-128"/>
              </a:rPr>
            </a:br>
            <a:r>
              <a:rPr lang="ja-JP" altLang="en-US" sz="600" dirty="0" smtClean="0">
                <a:latin typeface="Meiryo UI" panose="020B0604030504040204" pitchFamily="50" charset="-128"/>
                <a:ea typeface="Meiryo UI" panose="020B0604030504040204" pitchFamily="50" charset="-128"/>
              </a:rPr>
              <a:t>　　　訂正・追加又は削除、また利用の停止、消去及び第三者への提供の停止の対応</a:t>
            </a:r>
            <a:r>
              <a:rPr lang="en-US" altLang="ja-JP" sz="600" dirty="0" smtClean="0">
                <a:latin typeface="Meiryo UI" panose="020B0604030504040204" pitchFamily="50" charset="-128"/>
                <a:ea typeface="Meiryo UI" panose="020B0604030504040204" pitchFamily="50" charset="-128"/>
              </a:rPr>
              <a:t/>
            </a:r>
            <a:br>
              <a:rPr lang="en-US" altLang="ja-JP" sz="600" dirty="0" smtClean="0">
                <a:latin typeface="Meiryo UI" panose="020B0604030504040204" pitchFamily="50" charset="-128"/>
                <a:ea typeface="Meiryo UI" panose="020B0604030504040204" pitchFamily="50" charset="-128"/>
              </a:rPr>
            </a:br>
            <a:r>
              <a:rPr lang="ja-JP" altLang="en-US" sz="600" dirty="0" smtClean="0">
                <a:latin typeface="Meiryo UI" panose="020B0604030504040204" pitchFamily="50" charset="-128"/>
                <a:ea typeface="Meiryo UI" panose="020B0604030504040204" pitchFamily="50" charset="-128"/>
              </a:rPr>
              <a:t>　　　をさせていただきます。</a:t>
            </a:r>
            <a:endParaRPr lang="en-US" altLang="ja-JP" sz="600" dirty="0" smtClean="0">
              <a:latin typeface="Meiryo UI" panose="020B0604030504040204" pitchFamily="50" charset="-128"/>
              <a:ea typeface="Meiryo UI" panose="020B0604030504040204" pitchFamily="50" charset="-128"/>
            </a:endParaRPr>
          </a:p>
          <a:p>
            <a:pPr marL="0" indent="0" eaLnBrk="1" hangingPunct="1">
              <a:spcBef>
                <a:spcPts val="400"/>
              </a:spcBef>
              <a:buNone/>
            </a:pPr>
            <a:endParaRPr lang="en-US" altLang="ja-JP" sz="400" dirty="0" smtClean="0">
              <a:latin typeface="Meiryo UI" panose="020B0604030504040204" pitchFamily="50" charset="-128"/>
              <a:ea typeface="Meiryo UI" panose="020B0604030504040204" pitchFamily="50" charset="-128"/>
            </a:endParaRPr>
          </a:p>
          <a:p>
            <a:pPr marL="0" indent="0" eaLnBrk="1" hangingPunct="1">
              <a:spcBef>
                <a:spcPts val="200"/>
              </a:spcBef>
              <a:buNone/>
            </a:pPr>
            <a:r>
              <a:rPr lang="ja-JP" altLang="en-US" sz="600" dirty="0" smtClean="0">
                <a:latin typeface="Meiryo UI" panose="020B0604030504040204" pitchFamily="50" charset="-128"/>
                <a:ea typeface="Meiryo UI" panose="020B0604030504040204" pitchFamily="50" charset="-128"/>
              </a:rPr>
              <a:t>４．弊社は</a:t>
            </a:r>
            <a:r>
              <a:rPr lang="ja-JP" altLang="en-US" sz="600" dirty="0">
                <a:latin typeface="Meiryo UI" panose="020B0604030504040204" pitchFamily="50" charset="-128"/>
                <a:ea typeface="Meiryo UI" panose="020B0604030504040204" pitchFamily="50" charset="-128"/>
              </a:rPr>
              <a:t>、お客様</a:t>
            </a:r>
            <a:r>
              <a:rPr lang="ja-JP" altLang="en-US" sz="600" dirty="0" smtClean="0">
                <a:latin typeface="Meiryo UI" panose="020B0604030504040204" pitchFamily="50" charset="-128"/>
                <a:ea typeface="Meiryo UI" panose="020B0604030504040204" pitchFamily="50" charset="-128"/>
              </a:rPr>
              <a:t>や</a:t>
            </a:r>
            <a:r>
              <a:rPr lang="ja-JP" altLang="en-US" sz="600" dirty="0">
                <a:latin typeface="Meiryo UI" panose="020B0604030504040204" pitchFamily="50" charset="-128"/>
                <a:ea typeface="Meiryo UI" panose="020B0604030504040204" pitchFamily="50" charset="-128"/>
              </a:rPr>
              <a:t>弊社</a:t>
            </a:r>
            <a:r>
              <a:rPr lang="ja-JP" altLang="en-US" sz="600" dirty="0" smtClean="0">
                <a:latin typeface="Meiryo UI" panose="020B0604030504040204" pitchFamily="50" charset="-128"/>
                <a:ea typeface="Meiryo UI" panose="020B0604030504040204" pitchFamily="50" charset="-128"/>
              </a:rPr>
              <a:t>に</a:t>
            </a:r>
            <a:r>
              <a:rPr lang="ja-JP" altLang="en-US" sz="600" dirty="0">
                <a:latin typeface="Meiryo UI" panose="020B0604030504040204" pitchFamily="50" charset="-128"/>
                <a:ea typeface="Meiryo UI" panose="020B0604030504040204" pitchFamily="50" charset="-128"/>
              </a:rPr>
              <a:t>お問合せされた</a:t>
            </a:r>
            <a:r>
              <a:rPr lang="ja-JP" altLang="en-US" sz="600" dirty="0" smtClean="0">
                <a:latin typeface="Meiryo UI" panose="020B0604030504040204" pitchFamily="50" charset="-128"/>
                <a:ea typeface="Meiryo UI" panose="020B0604030504040204" pitchFamily="50" charset="-128"/>
              </a:rPr>
              <a:t>方々及び</a:t>
            </a:r>
            <a:r>
              <a:rPr lang="ja-JP" altLang="en-US" sz="600" dirty="0">
                <a:latin typeface="Meiryo UI" panose="020B0604030504040204" pitchFamily="50" charset="-128"/>
                <a:ea typeface="Meiryo UI" panose="020B0604030504040204" pitchFamily="50" charset="-128"/>
              </a:rPr>
              <a:t>従業員</a:t>
            </a:r>
            <a:r>
              <a:rPr lang="ja-JP" altLang="en-US" sz="600" dirty="0" smtClean="0">
                <a:latin typeface="Meiryo UI" panose="020B0604030504040204" pitchFamily="50" charset="-128"/>
                <a:ea typeface="Meiryo UI" panose="020B0604030504040204" pitchFamily="50" charset="-128"/>
              </a:rPr>
              <a:t>その他</a:t>
            </a:r>
            <a:r>
              <a:rPr lang="ja-JP" altLang="en-US" sz="600" dirty="0">
                <a:latin typeface="Meiryo UI" panose="020B0604030504040204" pitchFamily="50" charset="-128"/>
                <a:ea typeface="Meiryo UI" panose="020B0604030504040204" pitchFamily="50" charset="-128"/>
              </a:rPr>
              <a:t>弊社</a:t>
            </a:r>
            <a:r>
              <a:rPr lang="ja-JP" altLang="en-US" sz="600" dirty="0" smtClean="0">
                <a:latin typeface="Meiryo UI" panose="020B0604030504040204" pitchFamily="50" charset="-128"/>
                <a:ea typeface="Meiryo UI" panose="020B0604030504040204" pitchFamily="50" charset="-128"/>
              </a:rPr>
              <a:t>に</a:t>
            </a:r>
            <a:r>
              <a:rPr lang="ja-JP" altLang="en-US" sz="600" dirty="0">
                <a:latin typeface="Meiryo UI" panose="020B0604030504040204" pitchFamily="50" charset="-128"/>
                <a:ea typeface="Meiryo UI" panose="020B0604030504040204" pitchFamily="50" charset="-128"/>
              </a:rPr>
              <a:t>関係</a:t>
            </a:r>
            <a:r>
              <a:rPr lang="ja-JP" altLang="en-US" sz="600" dirty="0" smtClean="0">
                <a:latin typeface="Meiryo UI" panose="020B0604030504040204" pitchFamily="50" charset="-128"/>
                <a:ea typeface="Meiryo UI" panose="020B0604030504040204" pitchFamily="50" charset="-128"/>
              </a:rPr>
              <a:t>する</a:t>
            </a:r>
            <a:endParaRPr lang="en-US" altLang="ja-JP" sz="600" dirty="0" smtClean="0">
              <a:latin typeface="Meiryo UI" panose="020B0604030504040204" pitchFamily="50" charset="-128"/>
              <a:ea typeface="Meiryo UI" panose="020B0604030504040204" pitchFamily="50" charset="-128"/>
            </a:endParaRPr>
          </a:p>
          <a:p>
            <a:pPr marL="0" indent="0" eaLnBrk="1" hangingPunct="1">
              <a:spcBef>
                <a:spcPts val="200"/>
              </a:spcBef>
              <a:buNone/>
            </a:pPr>
            <a:r>
              <a:rPr lang="ja-JP" altLang="en-US" sz="600" dirty="0">
                <a:latin typeface="Meiryo UI" panose="020B0604030504040204" pitchFamily="50" charset="-128"/>
                <a:ea typeface="Meiryo UI" panose="020B0604030504040204" pitchFamily="50" charset="-128"/>
              </a:rPr>
              <a:t>　</a:t>
            </a:r>
            <a:r>
              <a:rPr lang="ja-JP" altLang="en-US" sz="600" dirty="0" smtClean="0">
                <a:latin typeface="Meiryo UI" panose="020B0604030504040204" pitchFamily="50" charset="-128"/>
                <a:ea typeface="Meiryo UI" panose="020B0604030504040204" pitchFamily="50" charset="-128"/>
              </a:rPr>
              <a:t>　　方々の個人</a:t>
            </a:r>
            <a:r>
              <a:rPr lang="ja-JP" altLang="en-US" sz="600" dirty="0">
                <a:latin typeface="Meiryo UI" panose="020B0604030504040204" pitchFamily="50" charset="-128"/>
                <a:ea typeface="Meiryo UI" panose="020B0604030504040204" pitchFamily="50" charset="-128"/>
              </a:rPr>
              <a:t>情報を、以下に掲げる場合及び一般に公開された情報を収集する</a:t>
            </a:r>
            <a:r>
              <a:rPr lang="ja-JP" altLang="en-US" sz="600" dirty="0" smtClean="0">
                <a:latin typeface="Meiryo UI" panose="020B0604030504040204" pitchFamily="50" charset="-128"/>
                <a:ea typeface="Meiryo UI" panose="020B0604030504040204" pitchFamily="50" charset="-128"/>
              </a:rPr>
              <a:t>場合</a:t>
            </a:r>
            <a:endParaRPr lang="en-US" altLang="ja-JP" sz="600" dirty="0" smtClean="0">
              <a:latin typeface="Meiryo UI" panose="020B0604030504040204" pitchFamily="50" charset="-128"/>
              <a:ea typeface="Meiryo UI" panose="020B0604030504040204" pitchFamily="50" charset="-128"/>
            </a:endParaRPr>
          </a:p>
          <a:p>
            <a:pPr marL="0" indent="0" eaLnBrk="1" hangingPunct="1">
              <a:spcBef>
                <a:spcPts val="200"/>
              </a:spcBef>
              <a:buNone/>
            </a:pPr>
            <a:r>
              <a:rPr lang="ja-JP" altLang="en-US" sz="600" dirty="0">
                <a:latin typeface="Meiryo UI" panose="020B0604030504040204" pitchFamily="50" charset="-128"/>
                <a:ea typeface="Meiryo UI" panose="020B0604030504040204" pitchFamily="50" charset="-128"/>
              </a:rPr>
              <a:t>　</a:t>
            </a:r>
            <a:r>
              <a:rPr lang="ja-JP" altLang="en-US" sz="600" dirty="0" smtClean="0">
                <a:latin typeface="Meiryo UI" panose="020B0604030504040204" pitchFamily="50" charset="-128"/>
                <a:ea typeface="Meiryo UI" panose="020B0604030504040204" pitchFamily="50" charset="-128"/>
              </a:rPr>
              <a:t>　　以外</a:t>
            </a:r>
            <a:r>
              <a:rPr lang="ja-JP" altLang="en-US" sz="600" dirty="0">
                <a:latin typeface="Meiryo UI" panose="020B0604030504040204" pitchFamily="50" charset="-128"/>
                <a:ea typeface="Meiryo UI" panose="020B0604030504040204" pitchFamily="50" charset="-128"/>
              </a:rPr>
              <a:t>に、ご本人、又は、お客様組織の正当なる代表者の方の了解を得ずに収集</a:t>
            </a:r>
            <a:r>
              <a:rPr lang="ja-JP" altLang="en-US" sz="600" dirty="0" smtClean="0">
                <a:latin typeface="Meiryo UI" panose="020B0604030504040204" pitchFamily="50" charset="-128"/>
                <a:ea typeface="Meiryo UI" panose="020B0604030504040204" pitchFamily="50" charset="-128"/>
              </a:rPr>
              <a:t>する</a:t>
            </a:r>
            <a:endParaRPr lang="en-US" altLang="ja-JP" sz="600" dirty="0" smtClean="0">
              <a:latin typeface="Meiryo UI" panose="020B0604030504040204" pitchFamily="50" charset="-128"/>
              <a:ea typeface="Meiryo UI" panose="020B0604030504040204" pitchFamily="50" charset="-128"/>
            </a:endParaRPr>
          </a:p>
          <a:p>
            <a:pPr marL="0" indent="0" eaLnBrk="1" hangingPunct="1">
              <a:spcBef>
                <a:spcPts val="200"/>
              </a:spcBef>
              <a:buNone/>
            </a:pPr>
            <a:r>
              <a:rPr lang="ja-JP" altLang="en-US" sz="600" dirty="0">
                <a:latin typeface="Meiryo UI" panose="020B0604030504040204" pitchFamily="50" charset="-128"/>
                <a:ea typeface="Meiryo UI" panose="020B0604030504040204" pitchFamily="50" charset="-128"/>
              </a:rPr>
              <a:t>　</a:t>
            </a:r>
            <a:r>
              <a:rPr lang="ja-JP" altLang="en-US" sz="600" dirty="0" smtClean="0">
                <a:latin typeface="Meiryo UI" panose="020B0604030504040204" pitchFamily="50" charset="-128"/>
                <a:ea typeface="Meiryo UI" panose="020B0604030504040204" pitchFamily="50" charset="-128"/>
              </a:rPr>
              <a:t>　　こと</a:t>
            </a:r>
            <a:r>
              <a:rPr lang="ja-JP" altLang="en-US" sz="600" dirty="0">
                <a:latin typeface="Meiryo UI" panose="020B0604030504040204" pitchFamily="50" charset="-128"/>
                <a:ea typeface="Meiryo UI" panose="020B0604030504040204" pitchFamily="50" charset="-128"/>
              </a:rPr>
              <a:t>はありません。また、収集した個人情報について、以下の利用目的の範囲を</a:t>
            </a:r>
            <a:r>
              <a:rPr lang="ja-JP" altLang="en-US" sz="600" dirty="0" smtClean="0">
                <a:latin typeface="Meiryo UI" panose="020B0604030504040204" pitchFamily="50" charset="-128"/>
                <a:ea typeface="Meiryo UI" panose="020B0604030504040204" pitchFamily="50" charset="-128"/>
              </a:rPr>
              <a:t>超えて</a:t>
            </a:r>
            <a:endParaRPr lang="en-US" altLang="ja-JP" sz="600" dirty="0" smtClean="0">
              <a:latin typeface="Meiryo UI" panose="020B0604030504040204" pitchFamily="50" charset="-128"/>
              <a:ea typeface="Meiryo UI" panose="020B0604030504040204" pitchFamily="50" charset="-128"/>
            </a:endParaRPr>
          </a:p>
          <a:p>
            <a:pPr marL="0" indent="0" eaLnBrk="1" hangingPunct="1">
              <a:spcBef>
                <a:spcPts val="200"/>
              </a:spcBef>
              <a:buNone/>
            </a:pPr>
            <a:r>
              <a:rPr lang="ja-JP" altLang="en-US" sz="600" dirty="0">
                <a:latin typeface="Meiryo UI" panose="020B0604030504040204" pitchFamily="50" charset="-128"/>
                <a:ea typeface="Meiryo UI" panose="020B0604030504040204" pitchFamily="50" charset="-128"/>
              </a:rPr>
              <a:t>　</a:t>
            </a:r>
            <a:r>
              <a:rPr lang="ja-JP" altLang="en-US" sz="600" dirty="0" smtClean="0">
                <a:latin typeface="Meiryo UI" panose="020B0604030504040204" pitchFamily="50" charset="-128"/>
                <a:ea typeface="Meiryo UI" panose="020B0604030504040204" pitchFamily="50" charset="-128"/>
              </a:rPr>
              <a:t>　　利用</a:t>
            </a:r>
            <a:r>
              <a:rPr lang="ja-JP" altLang="en-US" sz="600" dirty="0">
                <a:latin typeface="Meiryo UI" panose="020B0604030504040204" pitchFamily="50" charset="-128"/>
                <a:ea typeface="Meiryo UI" panose="020B0604030504040204" pitchFamily="50" charset="-128"/>
              </a:rPr>
              <a:t>する場合、法令で認められる場合のほかは、ご本人による事前の同意の下に</a:t>
            </a:r>
            <a:r>
              <a:rPr lang="ja-JP" altLang="en-US" sz="600" dirty="0" smtClean="0">
                <a:latin typeface="Meiryo UI" panose="020B0604030504040204" pitchFamily="50" charset="-128"/>
                <a:ea typeface="Meiryo UI" panose="020B0604030504040204" pitchFamily="50" charset="-128"/>
              </a:rPr>
              <a:t>、</a:t>
            </a:r>
            <a:endParaRPr lang="en-US" altLang="ja-JP" sz="600" dirty="0" smtClean="0">
              <a:latin typeface="Meiryo UI" panose="020B0604030504040204" pitchFamily="50" charset="-128"/>
              <a:ea typeface="Meiryo UI" panose="020B0604030504040204" pitchFamily="50" charset="-128"/>
            </a:endParaRPr>
          </a:p>
          <a:p>
            <a:pPr marL="0" indent="0" eaLnBrk="1" hangingPunct="1">
              <a:spcBef>
                <a:spcPts val="200"/>
              </a:spcBef>
              <a:buNone/>
            </a:pPr>
            <a:r>
              <a:rPr lang="ja-JP" altLang="en-US" sz="600" dirty="0">
                <a:latin typeface="Meiryo UI" panose="020B0604030504040204" pitchFamily="50" charset="-128"/>
                <a:ea typeface="Meiryo UI" panose="020B0604030504040204" pitchFamily="50" charset="-128"/>
              </a:rPr>
              <a:t>　</a:t>
            </a:r>
            <a:r>
              <a:rPr lang="ja-JP" altLang="en-US" sz="600" dirty="0" smtClean="0">
                <a:latin typeface="Meiryo UI" panose="020B0604030504040204" pitchFamily="50" charset="-128"/>
                <a:ea typeface="Meiryo UI" panose="020B0604030504040204" pitchFamily="50" charset="-128"/>
              </a:rPr>
              <a:t>　　又</a:t>
            </a:r>
            <a:r>
              <a:rPr lang="ja-JP" altLang="en-US" sz="600" dirty="0">
                <a:latin typeface="Meiryo UI" panose="020B0604030504040204" pitchFamily="50" charset="-128"/>
                <a:ea typeface="Meiryo UI" panose="020B0604030504040204" pitchFamily="50" charset="-128"/>
              </a:rPr>
              <a:t>は、お客様組織の正当なる代表者の方によるご本人の同意の取得を確認した上で</a:t>
            </a:r>
            <a:r>
              <a:rPr lang="ja-JP" altLang="en-US" sz="600" dirty="0" smtClean="0">
                <a:latin typeface="Meiryo UI" panose="020B0604030504040204" pitchFamily="50" charset="-128"/>
                <a:ea typeface="Meiryo UI" panose="020B0604030504040204" pitchFamily="50" charset="-128"/>
              </a:rPr>
              <a:t>、</a:t>
            </a:r>
            <a:endParaRPr lang="en-US" altLang="ja-JP" sz="600" dirty="0" smtClean="0">
              <a:latin typeface="Meiryo UI" panose="020B0604030504040204" pitchFamily="50" charset="-128"/>
              <a:ea typeface="Meiryo UI" panose="020B0604030504040204" pitchFamily="50" charset="-128"/>
            </a:endParaRPr>
          </a:p>
          <a:p>
            <a:pPr marL="0" indent="0" eaLnBrk="1" hangingPunct="1">
              <a:spcBef>
                <a:spcPts val="200"/>
              </a:spcBef>
              <a:buNone/>
            </a:pPr>
            <a:r>
              <a:rPr lang="ja-JP" altLang="en-US" sz="600" dirty="0">
                <a:latin typeface="Meiryo UI" panose="020B0604030504040204" pitchFamily="50" charset="-128"/>
                <a:ea typeface="Meiryo UI" panose="020B0604030504040204" pitchFamily="50" charset="-128"/>
              </a:rPr>
              <a:t>　</a:t>
            </a:r>
            <a:r>
              <a:rPr lang="ja-JP" altLang="en-US" sz="600" dirty="0" smtClean="0">
                <a:latin typeface="Meiryo UI" panose="020B0604030504040204" pitchFamily="50" charset="-128"/>
                <a:ea typeface="Meiryo UI" panose="020B0604030504040204" pitchFamily="50" charset="-128"/>
              </a:rPr>
              <a:t>　　これ</a:t>
            </a:r>
            <a:r>
              <a:rPr lang="ja-JP" altLang="en-US" sz="600" dirty="0">
                <a:latin typeface="Meiryo UI" panose="020B0604030504040204" pitchFamily="50" charset="-128"/>
                <a:ea typeface="Meiryo UI" panose="020B0604030504040204" pitchFamily="50" charset="-128"/>
              </a:rPr>
              <a:t>を利用します。</a:t>
            </a:r>
            <a:endParaRPr lang="en-US" altLang="ja-JP" sz="600" dirty="0">
              <a:latin typeface="Meiryo UI" panose="020B0604030504040204" pitchFamily="50" charset="-128"/>
              <a:ea typeface="Meiryo UI" panose="020B0604030504040204" pitchFamily="50" charset="-128"/>
            </a:endParaRPr>
          </a:p>
          <a:p>
            <a:pPr marL="0" indent="0" eaLnBrk="1" hangingPunct="1">
              <a:lnSpc>
                <a:spcPct val="150000"/>
              </a:lnSpc>
              <a:spcBef>
                <a:spcPts val="400"/>
              </a:spcBef>
              <a:buNone/>
            </a:pPr>
            <a:endParaRPr lang="ja-JP" altLang="en-US" sz="100" dirty="0" smtClean="0">
              <a:latin typeface="Meiryo UI" panose="020B0604030504040204" pitchFamily="50" charset="-128"/>
              <a:ea typeface="Meiryo UI" panose="020B0604030504040204" pitchFamily="50" charset="-128"/>
            </a:endParaRPr>
          </a:p>
          <a:p>
            <a:pPr eaLnBrk="1" hangingPunct="1">
              <a:lnSpc>
                <a:spcPct val="150000"/>
              </a:lnSpc>
              <a:spcBef>
                <a:spcPts val="400"/>
              </a:spcBef>
              <a:buFontTx/>
              <a:buNone/>
            </a:pPr>
            <a:r>
              <a:rPr lang="en-US" altLang="ja-JP" sz="600" dirty="0">
                <a:latin typeface="Meiryo UI" panose="020B0604030504040204" pitchFamily="50" charset="-128"/>
                <a:ea typeface="Meiryo UI" panose="020B0604030504040204" pitchFamily="50" charset="-128"/>
              </a:rPr>
              <a:t>5</a:t>
            </a:r>
            <a:r>
              <a:rPr lang="en-US" altLang="ja-JP" sz="600" dirty="0" smtClean="0">
                <a:latin typeface="Meiryo UI" panose="020B0604030504040204" pitchFamily="50" charset="-128"/>
                <a:ea typeface="Meiryo UI" panose="020B0604030504040204" pitchFamily="50" charset="-128"/>
              </a:rPr>
              <a:t>.</a:t>
            </a:r>
            <a:r>
              <a:rPr lang="ja-JP" altLang="en-US" sz="600" dirty="0" smtClean="0">
                <a:latin typeface="Meiryo UI" panose="020B0604030504040204" pitchFamily="50" charset="-128"/>
                <a:ea typeface="Meiryo UI" panose="020B0604030504040204" pitchFamily="50" charset="-128"/>
              </a:rPr>
              <a:t>　㈱ビーコンラーニングサービスのプライバシーポリシーの詳細は、</a:t>
            </a:r>
            <a:br>
              <a:rPr lang="ja-JP" altLang="en-US" sz="600" dirty="0" smtClean="0">
                <a:latin typeface="Meiryo UI" panose="020B0604030504040204" pitchFamily="50" charset="-128"/>
                <a:ea typeface="Meiryo UI" panose="020B0604030504040204" pitchFamily="50" charset="-128"/>
              </a:rPr>
            </a:br>
            <a:r>
              <a:rPr lang="en-US" altLang="ja-JP" sz="600" dirty="0">
                <a:latin typeface="Meiryo UI" panose="020B0604030504040204" pitchFamily="50" charset="-128"/>
                <a:ea typeface="Meiryo UI" panose="020B0604030504040204" pitchFamily="50" charset="-128"/>
              </a:rPr>
              <a:t>https://www.bls-bcon.jp/privacy/</a:t>
            </a:r>
            <a:r>
              <a:rPr lang="ja-JP" altLang="en-US" sz="600" dirty="0" smtClean="0">
                <a:latin typeface="Meiryo UI" panose="020B0604030504040204" pitchFamily="50" charset="-128"/>
                <a:ea typeface="Meiryo UI" panose="020B0604030504040204" pitchFamily="50" charset="-128"/>
              </a:rPr>
              <a:t>　をご参照下さい。</a:t>
            </a:r>
            <a:endParaRPr lang="ja-JP" altLang="en-US" sz="100" dirty="0" smtClean="0">
              <a:latin typeface="Meiryo UI" panose="020B0604030504040204" pitchFamily="50" charset="-128"/>
              <a:ea typeface="Meiryo UI" panose="020B0604030504040204" pitchFamily="50" charset="-128"/>
            </a:endParaRPr>
          </a:p>
          <a:p>
            <a:pPr eaLnBrk="1" hangingPunct="1">
              <a:lnSpc>
                <a:spcPct val="150000"/>
              </a:lnSpc>
              <a:spcBef>
                <a:spcPts val="400"/>
              </a:spcBef>
              <a:buFontTx/>
              <a:buNone/>
            </a:pPr>
            <a:r>
              <a:rPr lang="en-US" altLang="ja-JP" sz="600" dirty="0">
                <a:latin typeface="Meiryo UI" panose="020B0604030504040204" pitchFamily="50" charset="-128"/>
                <a:ea typeface="Meiryo UI" panose="020B0604030504040204" pitchFamily="50" charset="-128"/>
              </a:rPr>
              <a:t>6</a:t>
            </a:r>
            <a:r>
              <a:rPr lang="en-US" altLang="ja-JP" sz="600" dirty="0" smtClean="0">
                <a:latin typeface="Meiryo UI" panose="020B0604030504040204" pitchFamily="50" charset="-128"/>
                <a:ea typeface="Meiryo UI" panose="020B0604030504040204" pitchFamily="50" charset="-128"/>
              </a:rPr>
              <a:t>.</a:t>
            </a:r>
            <a:r>
              <a:rPr lang="ja-JP" altLang="en-US" sz="600" dirty="0" smtClean="0">
                <a:latin typeface="Meiryo UI" panose="020B0604030504040204" pitchFamily="50" charset="-128"/>
                <a:ea typeface="Meiryo UI" panose="020B0604030504040204" pitchFamily="50" charset="-128"/>
              </a:rPr>
              <a:t>　本書記載の情報の取り扱いに関するご質問・ご要望は下記にて承ります。</a:t>
            </a:r>
          </a:p>
          <a:p>
            <a:pPr eaLnBrk="1" hangingPunct="1">
              <a:spcBef>
                <a:spcPts val="400"/>
              </a:spcBef>
              <a:buFontTx/>
              <a:buNone/>
            </a:pPr>
            <a:r>
              <a:rPr lang="ja-JP" altLang="en-US" sz="600" dirty="0" smtClean="0">
                <a:latin typeface="Meiryo UI" panose="020B0604030504040204" pitchFamily="50" charset="-128"/>
                <a:ea typeface="Meiryo UI" panose="020B0604030504040204" pitchFamily="50" charset="-128"/>
              </a:rPr>
              <a:t>　　㈱ビーコンラーニングサービス個人情報管理者　</a:t>
            </a:r>
            <a:r>
              <a:rPr lang="ja-JP" altLang="en-US" sz="600" dirty="0">
                <a:latin typeface="Meiryo UI" panose="020B0604030504040204" pitchFamily="50" charset="-128"/>
                <a:ea typeface="Meiryo UI" panose="020B0604030504040204" pitchFamily="50" charset="-128"/>
              </a:rPr>
              <a:t>担当</a:t>
            </a:r>
            <a:endParaRPr lang="en-US" altLang="ja-JP" sz="600" dirty="0" smtClean="0">
              <a:latin typeface="Meiryo UI" panose="020B0604030504040204" pitchFamily="50" charset="-128"/>
              <a:ea typeface="Meiryo UI" panose="020B0604030504040204" pitchFamily="50" charset="-128"/>
            </a:endParaRPr>
          </a:p>
          <a:p>
            <a:pPr eaLnBrk="1" hangingPunct="1">
              <a:spcBef>
                <a:spcPts val="400"/>
              </a:spcBef>
              <a:buFontTx/>
              <a:buNone/>
            </a:pPr>
            <a:r>
              <a:rPr lang="ja-JP" altLang="en-US" sz="600" dirty="0" smtClean="0">
                <a:latin typeface="Meiryo UI" panose="020B0604030504040204" pitchFamily="50" charset="-128"/>
                <a:ea typeface="Meiryo UI" panose="020B0604030504040204" pitchFamily="50" charset="-128"/>
              </a:rPr>
              <a:t>　　　　　　　　　　　　　　　　　　　　　　　　　電話：</a:t>
            </a:r>
            <a:r>
              <a:rPr lang="en-US" altLang="ja-JP" sz="600" dirty="0" smtClean="0">
                <a:latin typeface="Meiryo UI" panose="020B0604030504040204" pitchFamily="50" charset="-128"/>
                <a:ea typeface="Meiryo UI" panose="020B0604030504040204" pitchFamily="50" charset="-128"/>
              </a:rPr>
              <a:t>03‐6231‐1670</a:t>
            </a:r>
            <a:endParaRPr lang="ja-JP" altLang="en-US" sz="600" dirty="0">
              <a:latin typeface="Meiryo UI" panose="020B0604030504040204" pitchFamily="50" charset="-128"/>
              <a:ea typeface="Meiryo UI" panose="020B0604030504040204" pitchFamily="50" charset="-128"/>
            </a:endParaRPr>
          </a:p>
        </p:txBody>
      </p:sp>
      <p:sp>
        <p:nvSpPr>
          <p:cNvPr id="20" name="Rectangle 28"/>
          <p:cNvSpPr>
            <a:spLocks noChangeArrowheads="1"/>
          </p:cNvSpPr>
          <p:nvPr/>
        </p:nvSpPr>
        <p:spPr bwMode="auto">
          <a:xfrm>
            <a:off x="4424853" y="8102119"/>
            <a:ext cx="7056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kumimoji="1" sz="2400">
                <a:solidFill>
                  <a:schemeClr val="tx1"/>
                </a:solidFill>
                <a:latin typeface="Times New Roman" pitchFamily="18" charset="0"/>
                <a:ea typeface="ＭＳ Ｐゴシック" charset="-128"/>
              </a:defRPr>
            </a:lvl1pPr>
            <a:lvl2pPr marL="742950" indent="-285750" eaLnBrk="0" hangingPunct="0">
              <a:defRPr kumimoji="1" sz="2400">
                <a:solidFill>
                  <a:schemeClr val="tx1"/>
                </a:solidFill>
                <a:latin typeface="Times New Roman" pitchFamily="18" charset="0"/>
                <a:ea typeface="ＭＳ Ｐゴシック" charset="-128"/>
              </a:defRPr>
            </a:lvl2pPr>
            <a:lvl3pPr marL="1143000" indent="-228600" eaLnBrk="0" hangingPunct="0">
              <a:defRPr kumimoji="1" sz="2400">
                <a:solidFill>
                  <a:schemeClr val="tx1"/>
                </a:solidFill>
                <a:latin typeface="Times New Roman" pitchFamily="18" charset="0"/>
                <a:ea typeface="ＭＳ Ｐゴシック" charset="-128"/>
              </a:defRPr>
            </a:lvl3pPr>
            <a:lvl4pPr marL="1600200" indent="-228600" eaLnBrk="0" hangingPunct="0">
              <a:defRPr kumimoji="1" sz="2400">
                <a:solidFill>
                  <a:schemeClr val="tx1"/>
                </a:solidFill>
                <a:latin typeface="Times New Roman" pitchFamily="18" charset="0"/>
                <a:ea typeface="ＭＳ Ｐゴシック" charset="-128"/>
              </a:defRPr>
            </a:lvl4pPr>
            <a:lvl5pPr marL="2057400" indent="-228600" eaLnBrk="0" hangingPunct="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pPr eaLnBrk="1" hangingPunct="1"/>
            <a:r>
              <a:rPr lang="en-US" altLang="ja-JP" sz="800" dirty="0">
                <a:solidFill>
                  <a:srgbClr val="000000"/>
                </a:solidFill>
                <a:latin typeface="Meiryo UI" panose="020B0604030504040204" pitchFamily="50" charset="-128"/>
                <a:ea typeface="Meiryo UI" panose="020B0604030504040204" pitchFamily="50" charset="-128"/>
              </a:rPr>
              <a:t> </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25" name="テキスト ボックス 24"/>
          <p:cNvSpPr txBox="1"/>
          <p:nvPr/>
        </p:nvSpPr>
        <p:spPr>
          <a:xfrm>
            <a:off x="3585502" y="5761290"/>
            <a:ext cx="3107399" cy="3077766"/>
          </a:xfrm>
          <a:prstGeom prst="rect">
            <a:avLst/>
          </a:prstGeom>
          <a:noFill/>
          <a:ln>
            <a:noFill/>
          </a:ln>
        </p:spPr>
        <p:txBody>
          <a:bodyPr wrap="square" lIns="0" tIns="0" rIns="0" bIns="0" rtlCol="0">
            <a:spAutoFit/>
          </a:bodyPr>
          <a:lstStyle/>
          <a:p>
            <a:r>
              <a:rPr lang="ja-JP" altLang="en-US" sz="800" dirty="0" smtClean="0">
                <a:latin typeface="Meiryo UI" panose="020B0604030504040204" pitchFamily="50" charset="-128"/>
                <a:ea typeface="Meiryo UI" panose="020B0604030504040204" pitchFamily="50" charset="-128"/>
              </a:rPr>
              <a:t>◆参加にあたって準備いただきたいもの</a:t>
            </a:r>
            <a:endParaRPr lang="en-US" altLang="ja-JP" sz="800" dirty="0" smtClean="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　　①</a:t>
            </a:r>
            <a:r>
              <a:rPr lang="en-US" altLang="ja-JP" sz="800" dirty="0" smtClean="0">
                <a:latin typeface="Meiryo UI" panose="020B0604030504040204" pitchFamily="50" charset="-128"/>
                <a:ea typeface="Meiryo UI" panose="020B0604030504040204" pitchFamily="50" charset="-128"/>
              </a:rPr>
              <a:t>Zoom</a:t>
            </a:r>
            <a:r>
              <a:rPr lang="ja-JP" altLang="en-US" sz="800" dirty="0" smtClean="0">
                <a:latin typeface="Meiryo UI" panose="020B0604030504040204" pitchFamily="50" charset="-128"/>
                <a:ea typeface="Meiryo UI" panose="020B0604030504040204" pitchFamily="50" charset="-128"/>
              </a:rPr>
              <a:t>に参加するためのデバイス（下記のいずれかは必須）</a:t>
            </a:r>
            <a:endParaRPr lang="en-US" altLang="ja-JP" sz="800" dirty="0" smtClean="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　</a:t>
            </a:r>
            <a:r>
              <a:rPr kumimoji="1" lang="ja-JP" altLang="en-US" sz="800" dirty="0" smtClean="0">
                <a:latin typeface="Meiryo UI" panose="020B0604030504040204" pitchFamily="50" charset="-128"/>
                <a:ea typeface="Meiryo UI" panose="020B0604030504040204" pitchFamily="50" charset="-128"/>
              </a:rPr>
              <a:t>　　　　（</a:t>
            </a:r>
            <a:r>
              <a:rPr kumimoji="1" lang="en-US" altLang="ja-JP" sz="800" dirty="0" smtClean="0">
                <a:latin typeface="Meiryo UI" panose="020B0604030504040204" pitchFamily="50" charset="-128"/>
                <a:ea typeface="Meiryo UI" panose="020B0604030504040204" pitchFamily="50" charset="-128"/>
              </a:rPr>
              <a:t>1</a:t>
            </a:r>
            <a:r>
              <a:rPr kumimoji="1" lang="ja-JP" altLang="en-US" sz="800" dirty="0" smtClean="0">
                <a:latin typeface="Meiryo UI" panose="020B0604030504040204" pitchFamily="50" charset="-128"/>
                <a:ea typeface="Meiryo UI" panose="020B0604030504040204" pitchFamily="50" charset="-128"/>
              </a:rPr>
              <a:t>）パソコン（ノート型パソコンが望ましい）</a:t>
            </a:r>
            <a:endParaRPr kumimoji="1" lang="en-US" altLang="ja-JP" sz="800" dirty="0" smtClean="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職場での会議室利用やご自宅など、周囲を気にせず集中</a:t>
            </a:r>
            <a:endParaRPr lang="en-US" altLang="ja-JP" sz="800" dirty="0" smtClean="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　　　　　　　　するために、場所を移動できるノート型パソコンが望ましいです。</a:t>
            </a:r>
            <a:endParaRPr lang="en-US" altLang="ja-JP" sz="800" dirty="0" smtClean="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　</a:t>
            </a:r>
            <a:r>
              <a:rPr kumimoji="1" lang="ja-JP" altLang="en-US" sz="800" dirty="0" smtClean="0">
                <a:latin typeface="Meiryo UI" panose="020B0604030504040204" pitchFamily="50" charset="-128"/>
                <a:ea typeface="Meiryo UI" panose="020B0604030504040204" pitchFamily="50" charset="-128"/>
              </a:rPr>
              <a:t>　　　　　　　</a:t>
            </a:r>
            <a:r>
              <a:rPr kumimoji="1" lang="en-US" altLang="ja-JP" sz="800" dirty="0" smtClean="0">
                <a:latin typeface="Meiryo UI" panose="020B0604030504040204" pitchFamily="50" charset="-128"/>
                <a:ea typeface="Meiryo UI" panose="020B0604030504040204" pitchFamily="50" charset="-128"/>
              </a:rPr>
              <a:t>※</a:t>
            </a:r>
            <a:r>
              <a:rPr kumimoji="1" lang="ja-JP" altLang="en-US" sz="800" u="sng" dirty="0" smtClean="0">
                <a:latin typeface="Meiryo UI" panose="020B0604030504040204" pitchFamily="50" charset="-128"/>
                <a:ea typeface="Meiryo UI" panose="020B0604030504040204" pitchFamily="50" charset="-128"/>
              </a:rPr>
              <a:t>パソコンは、</a:t>
            </a:r>
            <a:r>
              <a:rPr kumimoji="1" lang="ja-JP" altLang="en-US" sz="800" b="1" u="sng" dirty="0" smtClean="0">
                <a:latin typeface="Meiryo UI" panose="020B0604030504040204" pitchFamily="50" charset="-128"/>
                <a:ea typeface="Meiryo UI" panose="020B0604030504040204" pitchFamily="50" charset="-128"/>
              </a:rPr>
              <a:t>カメラ内臓</a:t>
            </a:r>
            <a:r>
              <a:rPr kumimoji="1" lang="ja-JP" altLang="en-US" sz="800" u="sng" dirty="0" smtClean="0">
                <a:latin typeface="Meiryo UI" panose="020B0604030504040204" pitchFamily="50" charset="-128"/>
                <a:ea typeface="Meiryo UI" panose="020B0604030504040204" pitchFamily="50" charset="-128"/>
              </a:rPr>
              <a:t>のもの、もしくは</a:t>
            </a:r>
            <a:r>
              <a:rPr kumimoji="1" lang="ja-JP" altLang="en-US" sz="800" b="1" u="sng" dirty="0" smtClean="0">
                <a:latin typeface="Meiryo UI" panose="020B0604030504040204" pitchFamily="50" charset="-128"/>
                <a:ea typeface="Meiryo UI" panose="020B0604030504040204" pitchFamily="50" charset="-128"/>
              </a:rPr>
              <a:t>外付けのカメラ</a:t>
            </a:r>
            <a:r>
              <a:rPr kumimoji="1" lang="ja-JP" altLang="en-US" sz="800" dirty="0" smtClean="0">
                <a:latin typeface="Meiryo UI" panose="020B0604030504040204" pitchFamily="50" charset="-128"/>
                <a:ea typeface="Meiryo UI" panose="020B0604030504040204" pitchFamily="50" charset="-128"/>
              </a:rPr>
              <a:t>があると、</a:t>
            </a:r>
            <a:endParaRPr kumimoji="1" lang="en-US" altLang="ja-JP" sz="800" dirty="0" smtClean="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　　　　　　　　　ご自身の表情を全体に共有しながら対面での会話のように</a:t>
            </a:r>
            <a:endParaRPr lang="en-US" altLang="ja-JP" sz="800" dirty="0" smtClean="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　　　　　　　　　ご参加いただくことができます。</a:t>
            </a:r>
            <a:endParaRPr kumimoji="1" lang="en-US" altLang="ja-JP" sz="800" dirty="0" smtClean="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　　　　</a:t>
            </a:r>
            <a:endParaRPr lang="en-US" altLang="ja-JP" sz="800" dirty="0" smtClean="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rPr>
              <a:t>2</a:t>
            </a:r>
            <a:r>
              <a:rPr lang="ja-JP" altLang="en-US" sz="800" dirty="0" smtClean="0">
                <a:latin typeface="Meiryo UI" panose="020B0604030504040204" pitchFamily="50" charset="-128"/>
                <a:ea typeface="Meiryo UI" panose="020B0604030504040204" pitchFamily="50" charset="-128"/>
              </a:rPr>
              <a:t>）タブレット</a:t>
            </a:r>
            <a:endParaRPr lang="en-US" altLang="ja-JP" sz="800" dirty="0" smtClean="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　</a:t>
            </a:r>
            <a:r>
              <a:rPr kumimoji="1" lang="ja-JP" altLang="en-US" sz="800" dirty="0" smtClean="0">
                <a:latin typeface="Meiryo UI" panose="020B0604030504040204" pitchFamily="50" charset="-128"/>
                <a:ea typeface="Meiryo UI" panose="020B0604030504040204" pitchFamily="50" charset="-128"/>
              </a:rPr>
              <a:t>　　　　</a:t>
            </a:r>
            <a:endParaRPr kumimoji="1" lang="en-US" altLang="ja-JP" sz="800" dirty="0" smtClean="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　　　　</a:t>
            </a:r>
            <a:r>
              <a:rPr kumimoji="1" lang="ja-JP" altLang="en-US" sz="800" dirty="0" smtClean="0">
                <a:latin typeface="Meiryo UI" panose="020B0604030504040204" pitchFamily="50" charset="-128"/>
                <a:ea typeface="Meiryo UI" panose="020B0604030504040204" pitchFamily="50" charset="-128"/>
              </a:rPr>
              <a:t>（</a:t>
            </a:r>
            <a:r>
              <a:rPr kumimoji="1" lang="en-US" altLang="ja-JP" sz="800" dirty="0" smtClean="0">
                <a:latin typeface="Meiryo UI" panose="020B0604030504040204" pitchFamily="50" charset="-128"/>
                <a:ea typeface="Meiryo UI" panose="020B0604030504040204" pitchFamily="50" charset="-128"/>
              </a:rPr>
              <a:t>3</a:t>
            </a:r>
            <a:r>
              <a:rPr kumimoji="1" lang="ja-JP" altLang="en-US" sz="800" dirty="0" smtClean="0">
                <a:latin typeface="Meiryo UI" panose="020B0604030504040204" pitchFamily="50" charset="-128"/>
                <a:ea typeface="Meiryo UI" panose="020B0604030504040204" pitchFamily="50" charset="-128"/>
              </a:rPr>
              <a:t>）スマートフォン</a:t>
            </a:r>
            <a:endParaRPr lang="en-US" altLang="ja-JP" sz="800" dirty="0">
              <a:latin typeface="Meiryo UI" panose="020B0604030504040204" pitchFamily="50" charset="-128"/>
              <a:ea typeface="Meiryo UI" panose="020B0604030504040204" pitchFamily="50" charset="-128"/>
            </a:endParaRPr>
          </a:p>
          <a:p>
            <a:endParaRPr kumimoji="1" lang="en-US" altLang="ja-JP" sz="800" dirty="0" smtClean="0">
              <a:latin typeface="Meiryo UI" panose="020B0604030504040204" pitchFamily="50" charset="-128"/>
              <a:ea typeface="Meiryo UI" panose="020B0604030504040204" pitchFamily="50" charset="-128"/>
            </a:endParaRPr>
          </a:p>
          <a:p>
            <a:endParaRPr kumimoji="1" lang="en-US" altLang="ja-JP" sz="400" dirty="0" smtClean="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　　②</a:t>
            </a:r>
            <a:r>
              <a:rPr lang="ja-JP" altLang="en-US" sz="800" dirty="0">
                <a:latin typeface="Meiryo UI" panose="020B0604030504040204" pitchFamily="50" charset="-128"/>
                <a:ea typeface="Meiryo UI" panose="020B0604030504040204" pitchFamily="50" charset="-128"/>
              </a:rPr>
              <a:t>ネットワーク</a:t>
            </a:r>
            <a:r>
              <a:rPr lang="ja-JP" altLang="en-US" sz="800" dirty="0" smtClean="0">
                <a:latin typeface="Meiryo UI" panose="020B0604030504040204" pitchFamily="50" charset="-128"/>
                <a:ea typeface="Meiryo UI" panose="020B0604030504040204" pitchFamily="50" charset="-128"/>
              </a:rPr>
              <a:t>環境</a:t>
            </a:r>
            <a:endParaRPr lang="en-US" altLang="ja-JP" sz="800" dirty="0" smtClean="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　</a:t>
            </a:r>
            <a:r>
              <a:rPr kumimoji="1" lang="ja-JP" altLang="en-US" sz="800" dirty="0" smtClean="0">
                <a:latin typeface="Meiryo UI" panose="020B0604030504040204" pitchFamily="50" charset="-128"/>
                <a:ea typeface="Meiryo UI" panose="020B0604030504040204" pitchFamily="50" charset="-128"/>
              </a:rPr>
              <a:t>　　　　受講される際には、パソコンが有線</a:t>
            </a:r>
            <a:r>
              <a:rPr kumimoji="1" lang="en-US" altLang="ja-JP" sz="800" dirty="0" smtClean="0">
                <a:latin typeface="Meiryo UI" panose="020B0604030504040204" pitchFamily="50" charset="-128"/>
                <a:ea typeface="Meiryo UI" panose="020B0604030504040204" pitchFamily="50" charset="-128"/>
              </a:rPr>
              <a:t>LAN</a:t>
            </a:r>
            <a:r>
              <a:rPr kumimoji="1" lang="ja-JP" altLang="en-US" sz="800" dirty="0" smtClean="0">
                <a:latin typeface="Meiryo UI" panose="020B0604030504040204" pitchFamily="50" charset="-128"/>
                <a:ea typeface="Meiryo UI" panose="020B0604030504040204" pitchFamily="50" charset="-128"/>
              </a:rPr>
              <a:t>で</a:t>
            </a:r>
            <a:endParaRPr kumimoji="1" lang="en-US" altLang="ja-JP" sz="800" dirty="0" smtClean="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　　　　</a:t>
            </a:r>
            <a:r>
              <a:rPr kumimoji="1" lang="ja-JP" altLang="en-US" sz="800" dirty="0" smtClean="0">
                <a:latin typeface="Meiryo UI" panose="020B0604030504040204" pitchFamily="50" charset="-128"/>
                <a:ea typeface="Meiryo UI" panose="020B0604030504040204" pitchFamily="50" charset="-128"/>
              </a:rPr>
              <a:t>つながっている、または、通信量無制限の</a:t>
            </a:r>
            <a:endParaRPr kumimoji="1" lang="en-US" altLang="ja-JP" sz="800" dirty="0" smtClean="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　　　　</a:t>
            </a:r>
            <a:r>
              <a:rPr kumimoji="1" lang="en-US" altLang="ja-JP" sz="800" dirty="0" smtClean="0">
                <a:latin typeface="Meiryo UI" panose="020B0604030504040204" pitchFamily="50" charset="-128"/>
                <a:ea typeface="Meiryo UI" panose="020B0604030504040204" pitchFamily="50" charset="-128"/>
              </a:rPr>
              <a:t>Wi-Fi</a:t>
            </a:r>
            <a:r>
              <a:rPr kumimoji="1" lang="ja-JP" altLang="en-US" sz="800" dirty="0" smtClean="0">
                <a:latin typeface="Meiryo UI" panose="020B0604030504040204" pitchFamily="50" charset="-128"/>
                <a:ea typeface="Meiryo UI" panose="020B0604030504040204" pitchFamily="50" charset="-128"/>
              </a:rPr>
              <a:t>環境に接続できるパソコン、タブレット、</a:t>
            </a:r>
            <a:endParaRPr kumimoji="1" lang="en-US" altLang="ja-JP" sz="800" dirty="0" smtClean="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　　　　</a:t>
            </a:r>
            <a:r>
              <a:rPr kumimoji="1" lang="ja-JP" altLang="en-US" sz="800" dirty="0" smtClean="0">
                <a:latin typeface="Meiryo UI" panose="020B0604030504040204" pitchFamily="50" charset="-128"/>
                <a:ea typeface="Meiryo UI" panose="020B0604030504040204" pitchFamily="50" charset="-128"/>
              </a:rPr>
              <a:t>スマートフォンなどのデバイスからご参加いただく</a:t>
            </a:r>
            <a:endParaRPr kumimoji="1" lang="en-US" altLang="ja-JP" sz="800" dirty="0" smtClean="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　　　　</a:t>
            </a:r>
            <a:r>
              <a:rPr kumimoji="1" lang="ja-JP" altLang="en-US" sz="800" dirty="0" smtClean="0">
                <a:latin typeface="Meiryo UI" panose="020B0604030504040204" pitchFamily="50" charset="-128"/>
                <a:ea typeface="Meiryo UI" panose="020B0604030504040204" pitchFamily="50" charset="-128"/>
              </a:rPr>
              <a:t>ことを推奨いたします（接続には相当量のデータ</a:t>
            </a:r>
            <a:endParaRPr kumimoji="1" lang="en-US" altLang="ja-JP" sz="800" dirty="0" smtClean="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　　　　通信容量を必要とするため、</a:t>
            </a:r>
            <a:r>
              <a:rPr kumimoji="1" lang="ja-JP" altLang="en-US" sz="800" dirty="0" smtClean="0">
                <a:latin typeface="Meiryo UI" panose="020B0604030504040204" pitchFamily="50" charset="-128"/>
                <a:ea typeface="Meiryo UI" panose="020B0604030504040204" pitchFamily="50" charset="-128"/>
              </a:rPr>
              <a:t>月間の通信上限が</a:t>
            </a:r>
            <a:endParaRPr kumimoji="1" lang="en-US" altLang="ja-JP" sz="800" dirty="0" smtClean="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　　　　ある場合はご注意ください</a:t>
            </a:r>
            <a:r>
              <a:rPr kumimoji="1" lang="ja-JP" altLang="en-US" sz="800" dirty="0" smtClean="0">
                <a:latin typeface="Meiryo UI" panose="020B0604030504040204" pitchFamily="50" charset="-128"/>
                <a:ea typeface="Meiryo UI" panose="020B0604030504040204" pitchFamily="50" charset="-128"/>
              </a:rPr>
              <a:t>）。</a:t>
            </a:r>
            <a:endParaRPr kumimoji="1" lang="en-US" altLang="ja-JP" sz="800" dirty="0" smtClean="0">
              <a:latin typeface="Meiryo UI" panose="020B0604030504040204" pitchFamily="50" charset="-128"/>
              <a:ea typeface="Meiryo UI" panose="020B0604030504040204" pitchFamily="50" charset="-128"/>
            </a:endParaRPr>
          </a:p>
          <a:p>
            <a:endParaRPr lang="en-US" altLang="ja-JP" sz="400" dirty="0">
              <a:latin typeface="Meiryo UI" panose="020B0604030504040204" pitchFamily="50" charset="-128"/>
              <a:ea typeface="Meiryo UI" panose="020B0604030504040204" pitchFamily="50" charset="-128"/>
            </a:endParaRPr>
          </a:p>
          <a:p>
            <a:r>
              <a:rPr kumimoji="1" lang="ja-JP" altLang="en-US" sz="800" dirty="0" smtClean="0">
                <a:latin typeface="Meiryo UI" panose="020B0604030504040204" pitchFamily="50" charset="-128"/>
                <a:ea typeface="Meiryo UI" panose="020B0604030504040204" pitchFamily="50" charset="-128"/>
              </a:rPr>
              <a:t>　　　③イヤホンマイクやヘッドセット</a:t>
            </a:r>
            <a:endParaRPr kumimoji="1" lang="en-US" altLang="ja-JP" sz="800" dirty="0" smtClean="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　　　　イヤホンマイクやヘッドセットをご用意いただいた方が、</a:t>
            </a:r>
            <a:endParaRPr lang="en-US" altLang="ja-JP" sz="800" dirty="0" smtClean="0">
              <a:latin typeface="Meiryo UI" panose="020B0604030504040204" pitchFamily="50" charset="-128"/>
              <a:ea typeface="Meiryo UI" panose="020B0604030504040204" pitchFamily="50" charset="-128"/>
            </a:endParaRPr>
          </a:p>
          <a:p>
            <a:r>
              <a:rPr lang="ja-JP" altLang="en-US" sz="800" dirty="0" smtClean="0">
                <a:latin typeface="Meiryo UI" panose="020B0604030504040204" pitchFamily="50" charset="-128"/>
                <a:ea typeface="Meiryo UI" panose="020B0604030504040204" pitchFamily="50" charset="-128"/>
              </a:rPr>
              <a:t>　　　　　質の高い音声でのやり取りやハウリング防止ができます。</a:t>
            </a:r>
            <a:endParaRPr kumimoji="1" lang="ja-JP" altLang="en-US" sz="800" dirty="0">
              <a:latin typeface="Meiryo UI" panose="020B0604030504040204" pitchFamily="50" charset="-128"/>
              <a:ea typeface="Meiryo UI" panose="020B0604030504040204" pitchFamily="50" charset="-128"/>
            </a:endParaRPr>
          </a:p>
        </p:txBody>
      </p:sp>
      <p:sp>
        <p:nvSpPr>
          <p:cNvPr id="26" name="正方形/長方形 25"/>
          <p:cNvSpPr/>
          <p:nvPr/>
        </p:nvSpPr>
        <p:spPr>
          <a:xfrm>
            <a:off x="3831540" y="8930894"/>
            <a:ext cx="2901998" cy="200055"/>
          </a:xfrm>
          <a:prstGeom prst="rect">
            <a:avLst/>
          </a:prstGeom>
        </p:spPr>
        <p:txBody>
          <a:bodyPr wrap="square">
            <a:spAutoFit/>
          </a:bodyPr>
          <a:lstStyle/>
          <a:p>
            <a:r>
              <a:rPr lang="en-US" altLang="ja-JP" sz="700" dirty="0">
                <a:latin typeface="Meiryo UI" panose="020B0604030504040204" pitchFamily="50" charset="-128"/>
                <a:ea typeface="Meiryo UI" panose="020B0604030504040204" pitchFamily="50" charset="-128"/>
              </a:rPr>
              <a:t>Copyright © </a:t>
            </a:r>
            <a:r>
              <a:rPr lang="en-US" altLang="ja-JP" sz="700" dirty="0" err="1">
                <a:latin typeface="Meiryo UI" panose="020B0604030504040204" pitchFamily="50" charset="-128"/>
                <a:ea typeface="Meiryo UI" panose="020B0604030504040204" pitchFamily="50" charset="-128"/>
              </a:rPr>
              <a:t>BCon</a:t>
            </a:r>
            <a:r>
              <a:rPr lang="en-US" altLang="ja-JP" sz="700" dirty="0">
                <a:latin typeface="Meiryo UI" panose="020B0604030504040204" pitchFamily="50" charset="-128"/>
                <a:ea typeface="Meiryo UI" panose="020B0604030504040204" pitchFamily="50" charset="-128"/>
              </a:rPr>
              <a:t> Learning Services , Inc. All rights reserved.</a:t>
            </a:r>
          </a:p>
        </p:txBody>
      </p:sp>
      <p:sp>
        <p:nvSpPr>
          <p:cNvPr id="3" name="AutoShape 2" descr="https://abc-kaigishitsu.com/common/img/tokyo_yaesu/map.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2" name="正方形/長方形 21"/>
          <p:cNvSpPr/>
          <p:nvPr/>
        </p:nvSpPr>
        <p:spPr>
          <a:xfrm>
            <a:off x="174542" y="1152814"/>
            <a:ext cx="6508198" cy="3278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b="1" dirty="0">
              <a:solidFill>
                <a:schemeClr val="tx1"/>
              </a:solidFill>
              <a:latin typeface="Meiryo UI" panose="020B0604030504040204" pitchFamily="50" charset="-128"/>
              <a:ea typeface="Meiryo UI" panose="020B0604030504040204" pitchFamily="50" charset="-128"/>
            </a:endParaRPr>
          </a:p>
        </p:txBody>
      </p:sp>
      <p:sp>
        <p:nvSpPr>
          <p:cNvPr id="24" name="正方形/長方形 23"/>
          <p:cNvSpPr/>
          <p:nvPr/>
        </p:nvSpPr>
        <p:spPr>
          <a:xfrm>
            <a:off x="174541" y="5193842"/>
            <a:ext cx="3125016" cy="53500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28" name="Rectangle 27"/>
          <p:cNvSpPr>
            <a:spLocks noChangeArrowheads="1"/>
          </p:cNvSpPr>
          <p:nvPr/>
        </p:nvSpPr>
        <p:spPr bwMode="auto">
          <a:xfrm>
            <a:off x="307975" y="5343717"/>
            <a:ext cx="328069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kumimoji="1" sz="2400">
                <a:solidFill>
                  <a:schemeClr val="tx1"/>
                </a:solidFill>
                <a:latin typeface="Times New Roman" pitchFamily="18" charset="0"/>
                <a:ea typeface="ＭＳ Ｐゴシック" charset="-128"/>
              </a:defRPr>
            </a:lvl1pPr>
            <a:lvl2pPr marL="742950" indent="-285750" eaLnBrk="0" hangingPunct="0">
              <a:defRPr kumimoji="1" sz="2400">
                <a:solidFill>
                  <a:schemeClr val="tx1"/>
                </a:solidFill>
                <a:latin typeface="Times New Roman" pitchFamily="18" charset="0"/>
                <a:ea typeface="ＭＳ Ｐゴシック" charset="-128"/>
              </a:defRPr>
            </a:lvl2pPr>
            <a:lvl3pPr marL="1143000" indent="-228600" eaLnBrk="0" hangingPunct="0">
              <a:defRPr kumimoji="1" sz="2400">
                <a:solidFill>
                  <a:schemeClr val="tx1"/>
                </a:solidFill>
                <a:latin typeface="Times New Roman" pitchFamily="18" charset="0"/>
                <a:ea typeface="ＭＳ Ｐゴシック" charset="-128"/>
              </a:defRPr>
            </a:lvl3pPr>
            <a:lvl4pPr marL="1600200" indent="-228600" eaLnBrk="0" hangingPunct="0">
              <a:defRPr kumimoji="1" sz="2400">
                <a:solidFill>
                  <a:schemeClr val="tx1"/>
                </a:solidFill>
                <a:latin typeface="Times New Roman" pitchFamily="18" charset="0"/>
                <a:ea typeface="ＭＳ Ｐゴシック" charset="-128"/>
              </a:defRPr>
            </a:lvl4pPr>
            <a:lvl5pPr marL="2057400" indent="-228600" eaLnBrk="0" hangingPunct="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pPr eaLnBrk="1" hangingPunct="1"/>
            <a:r>
              <a:rPr lang="ja-JP" altLang="en-US" sz="1600" b="1" dirty="0" smtClean="0">
                <a:latin typeface="Meiryo UI" panose="020B0604030504040204" pitchFamily="50" charset="-128"/>
                <a:ea typeface="Meiryo UI" panose="020B0604030504040204" pitchFamily="50" charset="-128"/>
              </a:rPr>
              <a:t>個人情</a:t>
            </a:r>
            <a:r>
              <a:rPr lang="ja-JP" altLang="en-US" sz="1600" b="1" dirty="0">
                <a:latin typeface="Meiryo UI" panose="020B0604030504040204" pitchFamily="50" charset="-128"/>
                <a:ea typeface="Meiryo UI" panose="020B0604030504040204" pitchFamily="50" charset="-128"/>
              </a:rPr>
              <a:t>報</a:t>
            </a:r>
            <a:r>
              <a:rPr lang="ja-JP" altLang="en-US" sz="1600" b="1" dirty="0" smtClean="0">
                <a:latin typeface="Meiryo UI" panose="020B0604030504040204" pitchFamily="50" charset="-128"/>
                <a:ea typeface="Meiryo UI" panose="020B0604030504040204" pitchFamily="50" charset="-128"/>
              </a:rPr>
              <a:t>の取</a:t>
            </a:r>
            <a:r>
              <a:rPr lang="ja-JP" altLang="en-US" sz="1600" b="1" dirty="0">
                <a:latin typeface="Meiryo UI" panose="020B0604030504040204" pitchFamily="50" charset="-128"/>
                <a:ea typeface="Meiryo UI" panose="020B0604030504040204" pitchFamily="50" charset="-128"/>
              </a:rPr>
              <a:t>り扱いについ</a:t>
            </a:r>
            <a:r>
              <a:rPr lang="ja-JP" altLang="en-US" sz="1600" b="1" dirty="0" smtClean="0">
                <a:latin typeface="Meiryo UI" panose="020B0604030504040204" pitchFamily="50" charset="-128"/>
                <a:ea typeface="Meiryo UI" panose="020B0604030504040204" pitchFamily="50" charset="-128"/>
              </a:rPr>
              <a:t>て</a:t>
            </a:r>
            <a:endParaRPr lang="en-US" altLang="ja-JP" sz="1600" b="1"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469527" y="1121123"/>
            <a:ext cx="6073778" cy="400110"/>
          </a:xfrm>
          <a:prstGeom prst="rect">
            <a:avLst/>
          </a:prstGeom>
          <a:noFill/>
        </p:spPr>
        <p:txBody>
          <a:bodyPr wrap="square" rtlCol="0">
            <a:spAutoFit/>
          </a:bodyPr>
          <a:lstStyle/>
          <a:p>
            <a:pPr algn="ctr"/>
            <a:r>
              <a:rPr lang="ja-JP" altLang="en-US" sz="2000" b="1" dirty="0" smtClean="0">
                <a:latin typeface="Meiryo UI" panose="020B0604030504040204" pitchFamily="50" charset="-128"/>
                <a:ea typeface="Meiryo UI" panose="020B0604030504040204" pitchFamily="50" charset="-128"/>
              </a:rPr>
              <a:t>教育データ活用セミナー（無料）申込書</a:t>
            </a:r>
            <a:endParaRPr lang="ja-JP" altLang="en-US" sz="900" b="1" dirty="0">
              <a:latin typeface="Meiryo UI" panose="020B0604030504040204" pitchFamily="50" charset="-128"/>
              <a:ea typeface="Meiryo UI" panose="020B0604030504040204" pitchFamily="50" charset="-128"/>
            </a:endParaRPr>
          </a:p>
        </p:txBody>
      </p:sp>
      <p:pic>
        <p:nvPicPr>
          <p:cNvPr id="27"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3296" y="7524328"/>
            <a:ext cx="351008" cy="445787"/>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30" name="図 1"/>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41168" y="6817876"/>
            <a:ext cx="682742" cy="46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図 13"/>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159433">
            <a:off x="6367728" y="6875254"/>
            <a:ext cx="174844" cy="37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Picture 2"/>
          <p:cNvPicPr>
            <a:picLocks noChangeAspect="1" noChangeArrowheads="1"/>
          </p:cNvPicPr>
          <p:nvPr/>
        </p:nvPicPr>
        <p:blipFill>
          <a:blip r:embed="rId7" cstate="print">
            <a:extLst>
              <a:ext uri="{28A0092B-C50C-407E-A947-70E740481C1C}">
                <a14:useLocalDpi xmlns:a14="http://schemas.microsoft.com/office/drawing/2010/main" val="0"/>
              </a:ext>
            </a:extLst>
          </a:blip>
          <a:stretch>
            <a:fillRect/>
          </a:stretch>
        </p:blipFill>
        <p:spPr bwMode="auto">
          <a:xfrm>
            <a:off x="6164127" y="8163674"/>
            <a:ext cx="423919" cy="366059"/>
          </a:xfrm>
          <a:prstGeom prst="snip1Rect">
            <a:avLst/>
          </a:prstGeom>
          <a:noFill/>
          <a:extLst>
            <a:ext uri="{909E8E84-426E-40DD-AFC4-6F175D3DCCD1}">
              <a14:hiddenFill xmlns:a14="http://schemas.microsoft.com/office/drawing/2010/main">
                <a:solidFill>
                  <a:srgbClr val="FFFFFF"/>
                </a:solidFill>
              </a14:hiddenFill>
            </a:ext>
          </a:extLst>
        </p:spPr>
      </p:pic>
      <p:sp>
        <p:nvSpPr>
          <p:cNvPr id="5" name="正方形/長方形 4"/>
          <p:cNvSpPr/>
          <p:nvPr/>
        </p:nvSpPr>
        <p:spPr>
          <a:xfrm>
            <a:off x="3140968" y="8673177"/>
            <a:ext cx="279694" cy="1839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 name="図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652664" y="7970115"/>
            <a:ext cx="726914" cy="726914"/>
          </a:xfrm>
          <a:prstGeom prst="rect">
            <a:avLst/>
          </a:prstGeom>
        </p:spPr>
      </p:pic>
    </p:spTree>
    <p:extLst>
      <p:ext uri="{BB962C8B-B14F-4D97-AF65-F5344CB8AC3E}">
        <p14:creationId xmlns:p14="http://schemas.microsoft.com/office/powerpoint/2010/main" val="17228809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7645</TotalTime>
  <Words>966</Words>
  <Application>Microsoft Office PowerPoint</Application>
  <PresentationFormat>画面に合わせる (4:3)</PresentationFormat>
  <Paragraphs>73</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游ゴシック</vt:lpstr>
      <vt:lpstr>游ゴシック Light</vt:lpstr>
      <vt:lpstr>Arial</vt:lpstr>
      <vt:lpstr>Calibri</vt:lpstr>
      <vt:lpstr>Office テーマ</vt:lpstr>
      <vt:lpstr>PowerPoint プレゼンテーション</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井口　和之</dc:creator>
  <cp:lastModifiedBy>堀田 祐樹</cp:lastModifiedBy>
  <cp:revision>938</cp:revision>
  <cp:lastPrinted>2022-01-07T05:09:03Z</cp:lastPrinted>
  <dcterms:created xsi:type="dcterms:W3CDTF">2014-05-06T13:52:06Z</dcterms:created>
  <dcterms:modified xsi:type="dcterms:W3CDTF">2023-01-05T06:59:58Z</dcterms:modified>
</cp:coreProperties>
</file>